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20" r:id="rId2"/>
  </p:sld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9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2" autoAdjust="0"/>
    <p:restoredTop sz="94624" autoAdjust="0"/>
  </p:normalViewPr>
  <p:slideViewPr>
    <p:cSldViewPr>
      <p:cViewPr varScale="1">
        <p:scale>
          <a:sx n="103" d="100"/>
          <a:sy n="103" d="100"/>
        </p:scale>
        <p:origin x="20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AD9B0C-178A-4840-B4FB-0BD139AE1123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E801DC5-683B-48E3-BFEB-F18F2DF461DC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АБСТИНЕНТЫ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03BD7F-E9E3-4793-931D-5351EC1A291B}" type="parTrans" cxnId="{D78E5923-652B-4123-8574-355755F2BFDD}">
      <dgm:prSet/>
      <dgm:spPr/>
      <dgm:t>
        <a:bodyPr/>
        <a:lstStyle/>
        <a:p>
          <a:endParaRPr lang="ru-RU"/>
        </a:p>
      </dgm:t>
    </dgm:pt>
    <dgm:pt modelId="{FFA3FE30-1668-4EC6-A514-6542CD4B4735}" type="sibTrans" cxnId="{D78E5923-652B-4123-8574-355755F2BFDD}">
      <dgm:prSet/>
      <dgm:spPr/>
      <dgm:t>
        <a:bodyPr/>
        <a:lstStyle/>
        <a:p>
          <a:endParaRPr lang="ru-RU"/>
        </a:p>
      </dgm:t>
    </dgm:pt>
    <dgm:pt modelId="{43780FEC-4B66-4854-8E5D-D2AE207AF400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СЛУЧАЙНО ПЬЮЩИЕ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5C93D66-AAD6-4CAE-B922-9CD47890D027}" type="parTrans" cxnId="{E0E9F9F5-6793-483B-83A7-C5752BB9E3B3}">
      <dgm:prSet/>
      <dgm:spPr/>
      <dgm:t>
        <a:bodyPr/>
        <a:lstStyle/>
        <a:p>
          <a:endParaRPr lang="ru-RU"/>
        </a:p>
      </dgm:t>
    </dgm:pt>
    <dgm:pt modelId="{AEF93A70-32B5-4B6E-A93B-97059972DFAC}" type="sibTrans" cxnId="{E0E9F9F5-6793-483B-83A7-C5752BB9E3B3}">
      <dgm:prSet/>
      <dgm:spPr/>
      <dgm:t>
        <a:bodyPr/>
        <a:lstStyle/>
        <a:p>
          <a:endParaRPr lang="ru-RU"/>
        </a:p>
      </dgm:t>
    </dgm:pt>
    <dgm:pt modelId="{680F880C-5E7B-493F-85AC-DAB9ED873058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УМЕРЕННО ПЬЮЩИЕ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FF6419-F269-4E57-A58A-C0F67477F9F9}" type="parTrans" cxnId="{20A43FC6-BF2E-4009-9FC3-0DACF149AC93}">
      <dgm:prSet/>
      <dgm:spPr/>
      <dgm:t>
        <a:bodyPr/>
        <a:lstStyle/>
        <a:p>
          <a:endParaRPr lang="ru-RU"/>
        </a:p>
      </dgm:t>
    </dgm:pt>
    <dgm:pt modelId="{E8B5AE82-CB1F-4447-BA90-255B7C78968D}" type="sibTrans" cxnId="{20A43FC6-BF2E-4009-9FC3-0DACF149AC93}">
      <dgm:prSet/>
      <dgm:spPr/>
      <dgm:t>
        <a:bodyPr/>
        <a:lstStyle/>
        <a:p>
          <a:endParaRPr lang="ru-RU"/>
        </a:p>
      </dgm:t>
    </dgm:pt>
    <dgm:pt modelId="{EF8C73DF-3409-4CC8-B2A6-60AF86A5DD66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СИСТЕМАТИЧЕСКИ ПЬЮЩИЕ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257069-C2C0-4F68-A7C2-620281BF6D15}" type="parTrans" cxnId="{DA2546E8-6EB1-44C3-9660-0FDF4D9E9F7D}">
      <dgm:prSet/>
      <dgm:spPr/>
      <dgm:t>
        <a:bodyPr/>
        <a:lstStyle/>
        <a:p>
          <a:endParaRPr lang="ru-RU"/>
        </a:p>
      </dgm:t>
    </dgm:pt>
    <dgm:pt modelId="{AD23B7D7-00B8-4874-B374-7B25B4BDAC46}" type="sibTrans" cxnId="{DA2546E8-6EB1-44C3-9660-0FDF4D9E9F7D}">
      <dgm:prSet/>
      <dgm:spPr/>
      <dgm:t>
        <a:bodyPr/>
        <a:lstStyle/>
        <a:p>
          <a:endParaRPr lang="ru-RU"/>
        </a:p>
      </dgm:t>
    </dgm:pt>
    <dgm:pt modelId="{7529DC62-0FE2-4968-B6BB-59A9897503D0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ПРИВЫЧНО ПЬЮЩИЕ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F2544FF-9A11-49EE-B3D3-2CCBCB50FF2C}" type="parTrans" cxnId="{2116299F-791A-4C50-8536-E92F497A138C}">
      <dgm:prSet/>
      <dgm:spPr/>
      <dgm:t>
        <a:bodyPr/>
        <a:lstStyle/>
        <a:p>
          <a:endParaRPr lang="ru-RU"/>
        </a:p>
      </dgm:t>
    </dgm:pt>
    <dgm:pt modelId="{6DDE0DA1-2F3F-4E83-84F2-740C79BE0358}" type="sibTrans" cxnId="{2116299F-791A-4C50-8536-E92F497A138C}">
      <dgm:prSet/>
      <dgm:spPr/>
      <dgm:t>
        <a:bodyPr/>
        <a:lstStyle/>
        <a:p>
          <a:endParaRPr lang="ru-RU"/>
        </a:p>
      </dgm:t>
    </dgm:pt>
    <dgm:pt modelId="{FBE1EA1B-961C-4109-BD88-D75AD3005F50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Лица, не употребляющие алкоголь вообще.</a:t>
          </a:r>
          <a:endParaRPr lang="ru-RU" dirty="0"/>
        </a:p>
      </dgm:t>
    </dgm:pt>
    <dgm:pt modelId="{A1D5DA80-2322-41E1-B6AB-7CE954FD0AFD}" type="parTrans" cxnId="{520F0A47-FE4E-4245-891B-818256C622A6}">
      <dgm:prSet/>
      <dgm:spPr/>
      <dgm:t>
        <a:bodyPr/>
        <a:lstStyle/>
        <a:p>
          <a:endParaRPr lang="ru-RU"/>
        </a:p>
      </dgm:t>
    </dgm:pt>
    <dgm:pt modelId="{167B173A-FE23-4906-A940-48DB4976FA46}" type="sibTrans" cxnId="{520F0A47-FE4E-4245-891B-818256C622A6}">
      <dgm:prSet/>
      <dgm:spPr/>
      <dgm:t>
        <a:bodyPr/>
        <a:lstStyle/>
        <a:p>
          <a:endParaRPr lang="ru-RU"/>
        </a:p>
      </dgm:t>
    </dgm:pt>
    <dgm:pt modelId="{D19188A8-54FD-47E3-A3C4-CC9EDA71C59A}">
      <dgm:prSet phldrT="[Текст]"/>
      <dgm:spPr/>
      <dgm:t>
        <a:bodyPr/>
        <a:lstStyle/>
        <a:p>
          <a:r>
            <a:rPr lang="ru-RU" smtClean="0">
              <a:latin typeface="Times New Roman" pitchFamily="18" charset="0"/>
              <a:cs typeface="Times New Roman" pitchFamily="18" charset="0"/>
            </a:rPr>
            <a:t>Лица, употребляющие в среднем 50-150 мл. водки от нескольких раз в год.</a:t>
          </a:r>
          <a:endParaRPr lang="ru-RU" dirty="0"/>
        </a:p>
      </dgm:t>
    </dgm:pt>
    <dgm:pt modelId="{EFB3E3F2-6ADA-4F6E-83D1-29758B0D6F81}" type="parTrans" cxnId="{39524BDC-96CD-45D3-A3C0-3E2931BF0AEE}">
      <dgm:prSet/>
      <dgm:spPr/>
      <dgm:t>
        <a:bodyPr/>
        <a:lstStyle/>
        <a:p>
          <a:endParaRPr lang="ru-RU"/>
        </a:p>
      </dgm:t>
    </dgm:pt>
    <dgm:pt modelId="{48E3F9CF-477B-413C-913C-4B7A68849905}" type="sibTrans" cxnId="{39524BDC-96CD-45D3-A3C0-3E2931BF0AEE}">
      <dgm:prSet/>
      <dgm:spPr/>
      <dgm:t>
        <a:bodyPr/>
        <a:lstStyle/>
        <a:p>
          <a:endParaRPr lang="ru-RU"/>
        </a:p>
      </dgm:t>
    </dgm:pt>
    <dgm:pt modelId="{B50134D2-07E3-4C62-B357-FB78AD9B42CC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Лица, употребляющие 100-150 мл. водки 1-2 раза в месяц.</a:t>
          </a:r>
          <a:endParaRPr lang="ru-RU" dirty="0"/>
        </a:p>
      </dgm:t>
    </dgm:pt>
    <dgm:pt modelId="{5A84AA20-6119-4042-8D29-73777F9766AF}" type="parTrans" cxnId="{9145F246-D9D2-4C4B-9B6A-34C6F3D1BBE0}">
      <dgm:prSet/>
      <dgm:spPr/>
      <dgm:t>
        <a:bodyPr/>
        <a:lstStyle/>
        <a:p>
          <a:endParaRPr lang="ru-RU"/>
        </a:p>
      </dgm:t>
    </dgm:pt>
    <dgm:pt modelId="{6DB23D44-0FFF-4424-BAFC-C5FC90CEF28E}" type="sibTrans" cxnId="{9145F246-D9D2-4C4B-9B6A-34C6F3D1BBE0}">
      <dgm:prSet/>
      <dgm:spPr/>
      <dgm:t>
        <a:bodyPr/>
        <a:lstStyle/>
        <a:p>
          <a:endParaRPr lang="ru-RU"/>
        </a:p>
      </dgm:t>
    </dgm:pt>
    <dgm:pt modelId="{4AC23968-61C3-483D-AB5B-17611EAACC35}">
      <dgm:prSet phldrT="[Текст]"/>
      <dgm:spPr/>
      <dgm:t>
        <a:bodyPr/>
        <a:lstStyle/>
        <a:p>
          <a:r>
            <a:rPr lang="ru-RU" smtClean="0">
              <a:latin typeface="Times New Roman" pitchFamily="18" charset="0"/>
              <a:cs typeface="Times New Roman" pitchFamily="18" charset="0"/>
            </a:rPr>
            <a:t>Лица, употребляющие 200-30 мл. водки 1 раз в неделю.</a:t>
          </a:r>
          <a:endParaRPr lang="ru-RU" dirty="0"/>
        </a:p>
      </dgm:t>
    </dgm:pt>
    <dgm:pt modelId="{E653478C-54C9-48CF-BEE9-65A9A9B230C4}" type="parTrans" cxnId="{0B5C0327-29C3-482B-A0B2-BDE14A0EAB78}">
      <dgm:prSet/>
      <dgm:spPr/>
      <dgm:t>
        <a:bodyPr/>
        <a:lstStyle/>
        <a:p>
          <a:endParaRPr lang="ru-RU"/>
        </a:p>
      </dgm:t>
    </dgm:pt>
    <dgm:pt modelId="{E101C144-6177-409C-B255-FBA64B89BDAA}" type="sibTrans" cxnId="{0B5C0327-29C3-482B-A0B2-BDE14A0EAB78}">
      <dgm:prSet/>
      <dgm:spPr/>
      <dgm:t>
        <a:bodyPr/>
        <a:lstStyle/>
        <a:p>
          <a:endParaRPr lang="ru-RU"/>
        </a:p>
      </dgm:t>
    </dgm:pt>
    <dgm:pt modelId="{5F133114-5447-4F2B-B93D-3A8FBE6138AE}">
      <dgm:prSet phldrT="[Текст]"/>
      <dgm:spPr/>
      <dgm:t>
        <a:bodyPr/>
        <a:lstStyle/>
        <a:p>
          <a:r>
            <a:rPr lang="ru-RU" dirty="0" smtClean="0">
              <a:latin typeface="Times New Roman" pitchFamily="18" charset="0"/>
              <a:cs typeface="Times New Roman" pitchFamily="18" charset="0"/>
            </a:rPr>
            <a:t>Лица, употребляющие 500 мл. водки и более 2 раза в неделю.</a:t>
          </a:r>
          <a:endParaRPr lang="ru-RU" dirty="0"/>
        </a:p>
      </dgm:t>
    </dgm:pt>
    <dgm:pt modelId="{CAB08A47-A6C7-4B80-A478-BA51F217EA3D}" type="parTrans" cxnId="{472C13D8-738D-4781-B028-34CADAA290CF}">
      <dgm:prSet/>
      <dgm:spPr/>
      <dgm:t>
        <a:bodyPr/>
        <a:lstStyle/>
        <a:p>
          <a:endParaRPr lang="ru-RU"/>
        </a:p>
      </dgm:t>
    </dgm:pt>
    <dgm:pt modelId="{02CCED0B-5321-459B-97B7-B5C5241435A4}" type="sibTrans" cxnId="{472C13D8-738D-4781-B028-34CADAA290CF}">
      <dgm:prSet/>
      <dgm:spPr/>
      <dgm:t>
        <a:bodyPr/>
        <a:lstStyle/>
        <a:p>
          <a:endParaRPr lang="ru-RU"/>
        </a:p>
      </dgm:t>
    </dgm:pt>
    <dgm:pt modelId="{D656679E-3758-4ABD-B598-05E574ADDCBC}" type="pres">
      <dgm:prSet presAssocID="{DBAD9B0C-178A-4840-B4FB-0BD139AE112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C6E4E1-F2D2-48AD-8989-11E260B1A919}" type="pres">
      <dgm:prSet presAssocID="{6E801DC5-683B-48E3-BFEB-F18F2DF461DC}" presName="parentLin" presStyleCnt="0"/>
      <dgm:spPr/>
    </dgm:pt>
    <dgm:pt modelId="{37E21A49-E5E3-425A-A469-A8383136A7B6}" type="pres">
      <dgm:prSet presAssocID="{6E801DC5-683B-48E3-BFEB-F18F2DF461DC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1A1EB27B-5F94-4D70-9741-A50EEF2125BA}" type="pres">
      <dgm:prSet presAssocID="{6E801DC5-683B-48E3-BFEB-F18F2DF461DC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63905D-ADBE-4A73-8533-4DB46CCA7140}" type="pres">
      <dgm:prSet presAssocID="{6E801DC5-683B-48E3-BFEB-F18F2DF461DC}" presName="negativeSpace" presStyleCnt="0"/>
      <dgm:spPr/>
    </dgm:pt>
    <dgm:pt modelId="{2863C878-4188-4EA1-8148-7368E706CEC2}" type="pres">
      <dgm:prSet presAssocID="{6E801DC5-683B-48E3-BFEB-F18F2DF461DC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29B223-59AE-474C-B3B9-DEB8EFC6F6F4}" type="pres">
      <dgm:prSet presAssocID="{FFA3FE30-1668-4EC6-A514-6542CD4B4735}" presName="spaceBetweenRectangles" presStyleCnt="0"/>
      <dgm:spPr/>
    </dgm:pt>
    <dgm:pt modelId="{52DC050E-D255-421D-AC71-6381FDC39DEC}" type="pres">
      <dgm:prSet presAssocID="{43780FEC-4B66-4854-8E5D-D2AE207AF400}" presName="parentLin" presStyleCnt="0"/>
      <dgm:spPr/>
    </dgm:pt>
    <dgm:pt modelId="{99AED7AC-5F85-4445-A6CE-1D39AC94187A}" type="pres">
      <dgm:prSet presAssocID="{43780FEC-4B66-4854-8E5D-D2AE207AF400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2BC76208-F33D-46F0-BBB3-D78FE65DDE9B}" type="pres">
      <dgm:prSet presAssocID="{43780FEC-4B66-4854-8E5D-D2AE207AF400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02A238-F148-42E2-942E-894F39ECA112}" type="pres">
      <dgm:prSet presAssocID="{43780FEC-4B66-4854-8E5D-D2AE207AF400}" presName="negativeSpace" presStyleCnt="0"/>
      <dgm:spPr/>
    </dgm:pt>
    <dgm:pt modelId="{F4B498AD-5478-43EF-ACAA-1A257FDEADA3}" type="pres">
      <dgm:prSet presAssocID="{43780FEC-4B66-4854-8E5D-D2AE207AF400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7F5717-3C7B-4FF3-BB3C-4B6FC407BC02}" type="pres">
      <dgm:prSet presAssocID="{AEF93A70-32B5-4B6E-A93B-97059972DFAC}" presName="spaceBetweenRectangles" presStyleCnt="0"/>
      <dgm:spPr/>
    </dgm:pt>
    <dgm:pt modelId="{6063F96F-359E-4F0B-AE7A-B2E1E9E29BC6}" type="pres">
      <dgm:prSet presAssocID="{680F880C-5E7B-493F-85AC-DAB9ED873058}" presName="parentLin" presStyleCnt="0"/>
      <dgm:spPr/>
    </dgm:pt>
    <dgm:pt modelId="{6A95DEE1-2FD2-4855-B436-E705B99FB906}" type="pres">
      <dgm:prSet presAssocID="{680F880C-5E7B-493F-85AC-DAB9ED873058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ED2F24C9-B4B2-4530-8045-6817142157CE}" type="pres">
      <dgm:prSet presAssocID="{680F880C-5E7B-493F-85AC-DAB9ED873058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5C4EFC-0E3D-477D-B370-2785288B8E50}" type="pres">
      <dgm:prSet presAssocID="{680F880C-5E7B-493F-85AC-DAB9ED873058}" presName="negativeSpace" presStyleCnt="0"/>
      <dgm:spPr/>
    </dgm:pt>
    <dgm:pt modelId="{B9BA18B0-7D93-4B16-A706-633F4435A33F}" type="pres">
      <dgm:prSet presAssocID="{680F880C-5E7B-493F-85AC-DAB9ED873058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42E8E0-697F-42AB-BC51-35A33B78B061}" type="pres">
      <dgm:prSet presAssocID="{E8B5AE82-CB1F-4447-BA90-255B7C78968D}" presName="spaceBetweenRectangles" presStyleCnt="0"/>
      <dgm:spPr/>
    </dgm:pt>
    <dgm:pt modelId="{D642BC74-AF5D-4FAC-AFB2-26258BEF2AD2}" type="pres">
      <dgm:prSet presAssocID="{EF8C73DF-3409-4CC8-B2A6-60AF86A5DD66}" presName="parentLin" presStyleCnt="0"/>
      <dgm:spPr/>
    </dgm:pt>
    <dgm:pt modelId="{ED73740D-BF7D-470C-BD03-B115E89B2CDC}" type="pres">
      <dgm:prSet presAssocID="{EF8C73DF-3409-4CC8-B2A6-60AF86A5DD66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1A59B402-3A56-46B3-9336-FA29AF4658B2}" type="pres">
      <dgm:prSet presAssocID="{EF8C73DF-3409-4CC8-B2A6-60AF86A5DD66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0D25EF-0560-4B72-9FB2-3E041090418C}" type="pres">
      <dgm:prSet presAssocID="{EF8C73DF-3409-4CC8-B2A6-60AF86A5DD66}" presName="negativeSpace" presStyleCnt="0"/>
      <dgm:spPr/>
    </dgm:pt>
    <dgm:pt modelId="{2506A776-2524-4507-AD1D-4A056AA744E1}" type="pres">
      <dgm:prSet presAssocID="{EF8C73DF-3409-4CC8-B2A6-60AF86A5DD66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30E0A7-3CDA-4BF6-B777-7C146A757892}" type="pres">
      <dgm:prSet presAssocID="{AD23B7D7-00B8-4874-B374-7B25B4BDAC46}" presName="spaceBetweenRectangles" presStyleCnt="0"/>
      <dgm:spPr/>
    </dgm:pt>
    <dgm:pt modelId="{9523AB4F-0C09-4D67-B605-3A9A39E09898}" type="pres">
      <dgm:prSet presAssocID="{7529DC62-0FE2-4968-B6BB-59A9897503D0}" presName="parentLin" presStyleCnt="0"/>
      <dgm:spPr/>
    </dgm:pt>
    <dgm:pt modelId="{09FB2895-19F5-4A61-8842-D6B8B5A0F4A6}" type="pres">
      <dgm:prSet presAssocID="{7529DC62-0FE2-4968-B6BB-59A9897503D0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EE3550BF-93B1-4E60-B932-3BFFAD9F1EAF}" type="pres">
      <dgm:prSet presAssocID="{7529DC62-0FE2-4968-B6BB-59A9897503D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1A0940-65D7-47B3-B057-B08B5BDE6E9E}" type="pres">
      <dgm:prSet presAssocID="{7529DC62-0FE2-4968-B6BB-59A9897503D0}" presName="negativeSpace" presStyleCnt="0"/>
      <dgm:spPr/>
    </dgm:pt>
    <dgm:pt modelId="{944C5288-91B1-4581-A9BA-4954C571A037}" type="pres">
      <dgm:prSet presAssocID="{7529DC62-0FE2-4968-B6BB-59A9897503D0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0A43FC6-BF2E-4009-9FC3-0DACF149AC93}" srcId="{DBAD9B0C-178A-4840-B4FB-0BD139AE1123}" destId="{680F880C-5E7B-493F-85AC-DAB9ED873058}" srcOrd="2" destOrd="0" parTransId="{A0FF6419-F269-4E57-A58A-C0F67477F9F9}" sibTransId="{E8B5AE82-CB1F-4447-BA90-255B7C78968D}"/>
    <dgm:cxn modelId="{D78E5923-652B-4123-8574-355755F2BFDD}" srcId="{DBAD9B0C-178A-4840-B4FB-0BD139AE1123}" destId="{6E801DC5-683B-48E3-BFEB-F18F2DF461DC}" srcOrd="0" destOrd="0" parTransId="{2C03BD7F-E9E3-4793-931D-5351EC1A291B}" sibTransId="{FFA3FE30-1668-4EC6-A514-6542CD4B4735}"/>
    <dgm:cxn modelId="{E0E9F9F5-6793-483B-83A7-C5752BB9E3B3}" srcId="{DBAD9B0C-178A-4840-B4FB-0BD139AE1123}" destId="{43780FEC-4B66-4854-8E5D-D2AE207AF400}" srcOrd="1" destOrd="0" parTransId="{35C93D66-AAD6-4CAE-B922-9CD47890D027}" sibTransId="{AEF93A70-32B5-4B6E-A93B-97059972DFAC}"/>
    <dgm:cxn modelId="{E0B7C244-9436-4091-B0EC-7919A3BFE251}" type="presOf" srcId="{43780FEC-4B66-4854-8E5D-D2AE207AF400}" destId="{2BC76208-F33D-46F0-BBB3-D78FE65DDE9B}" srcOrd="1" destOrd="0" presId="urn:microsoft.com/office/officeart/2005/8/layout/list1"/>
    <dgm:cxn modelId="{344FDA60-79F1-4E7E-9A6D-38A2DDD8A86A}" type="presOf" srcId="{7529DC62-0FE2-4968-B6BB-59A9897503D0}" destId="{EE3550BF-93B1-4E60-B932-3BFFAD9F1EAF}" srcOrd="1" destOrd="0" presId="urn:microsoft.com/office/officeart/2005/8/layout/list1"/>
    <dgm:cxn modelId="{0B5C0327-29C3-482B-A0B2-BDE14A0EAB78}" srcId="{EF8C73DF-3409-4CC8-B2A6-60AF86A5DD66}" destId="{4AC23968-61C3-483D-AB5B-17611EAACC35}" srcOrd="0" destOrd="0" parTransId="{E653478C-54C9-48CF-BEE9-65A9A9B230C4}" sibTransId="{E101C144-6177-409C-B255-FBA64B89BDAA}"/>
    <dgm:cxn modelId="{76653522-13A2-48C3-9C63-AFE53E995876}" type="presOf" srcId="{7529DC62-0FE2-4968-B6BB-59A9897503D0}" destId="{09FB2895-19F5-4A61-8842-D6B8B5A0F4A6}" srcOrd="0" destOrd="0" presId="urn:microsoft.com/office/officeart/2005/8/layout/list1"/>
    <dgm:cxn modelId="{DC413BD9-B574-4816-940C-CB7295874514}" type="presOf" srcId="{6E801DC5-683B-48E3-BFEB-F18F2DF461DC}" destId="{1A1EB27B-5F94-4D70-9741-A50EEF2125BA}" srcOrd="1" destOrd="0" presId="urn:microsoft.com/office/officeart/2005/8/layout/list1"/>
    <dgm:cxn modelId="{57E881A1-2F43-4A3D-845B-E2E6BBB43706}" type="presOf" srcId="{680F880C-5E7B-493F-85AC-DAB9ED873058}" destId="{6A95DEE1-2FD2-4855-B436-E705B99FB906}" srcOrd="0" destOrd="0" presId="urn:microsoft.com/office/officeart/2005/8/layout/list1"/>
    <dgm:cxn modelId="{DA2546E8-6EB1-44C3-9660-0FDF4D9E9F7D}" srcId="{DBAD9B0C-178A-4840-B4FB-0BD139AE1123}" destId="{EF8C73DF-3409-4CC8-B2A6-60AF86A5DD66}" srcOrd="3" destOrd="0" parTransId="{71257069-C2C0-4F68-A7C2-620281BF6D15}" sibTransId="{AD23B7D7-00B8-4874-B374-7B25B4BDAC46}"/>
    <dgm:cxn modelId="{8AC36A9A-9A66-414B-8F64-0BF8E207F2A3}" type="presOf" srcId="{D19188A8-54FD-47E3-A3C4-CC9EDA71C59A}" destId="{F4B498AD-5478-43EF-ACAA-1A257FDEADA3}" srcOrd="0" destOrd="0" presId="urn:microsoft.com/office/officeart/2005/8/layout/list1"/>
    <dgm:cxn modelId="{A9687590-C810-4D19-9740-1DB6A61A6935}" type="presOf" srcId="{680F880C-5E7B-493F-85AC-DAB9ED873058}" destId="{ED2F24C9-B4B2-4530-8045-6817142157CE}" srcOrd="1" destOrd="0" presId="urn:microsoft.com/office/officeart/2005/8/layout/list1"/>
    <dgm:cxn modelId="{17F87A9E-653A-4672-AB5D-DB93B69ADCF9}" type="presOf" srcId="{6E801DC5-683B-48E3-BFEB-F18F2DF461DC}" destId="{37E21A49-E5E3-425A-A469-A8383136A7B6}" srcOrd="0" destOrd="0" presId="urn:microsoft.com/office/officeart/2005/8/layout/list1"/>
    <dgm:cxn modelId="{0AD4C6EE-AABD-4DF8-83F7-342CD95F27EE}" type="presOf" srcId="{DBAD9B0C-178A-4840-B4FB-0BD139AE1123}" destId="{D656679E-3758-4ABD-B598-05E574ADDCBC}" srcOrd="0" destOrd="0" presId="urn:microsoft.com/office/officeart/2005/8/layout/list1"/>
    <dgm:cxn modelId="{472C13D8-738D-4781-B028-34CADAA290CF}" srcId="{7529DC62-0FE2-4968-B6BB-59A9897503D0}" destId="{5F133114-5447-4F2B-B93D-3A8FBE6138AE}" srcOrd="0" destOrd="0" parTransId="{CAB08A47-A6C7-4B80-A478-BA51F217EA3D}" sibTransId="{02CCED0B-5321-459B-97B7-B5C5241435A4}"/>
    <dgm:cxn modelId="{42E01D68-C4AC-4CC0-9813-C374561C74B1}" type="presOf" srcId="{B50134D2-07E3-4C62-B357-FB78AD9B42CC}" destId="{B9BA18B0-7D93-4B16-A706-633F4435A33F}" srcOrd="0" destOrd="0" presId="urn:microsoft.com/office/officeart/2005/8/layout/list1"/>
    <dgm:cxn modelId="{39524BDC-96CD-45D3-A3C0-3E2931BF0AEE}" srcId="{43780FEC-4B66-4854-8E5D-D2AE207AF400}" destId="{D19188A8-54FD-47E3-A3C4-CC9EDA71C59A}" srcOrd="0" destOrd="0" parTransId="{EFB3E3F2-6ADA-4F6E-83D1-29758B0D6F81}" sibTransId="{48E3F9CF-477B-413C-913C-4B7A68849905}"/>
    <dgm:cxn modelId="{3682D120-0179-45B4-A0C8-FFFE9EC716CC}" type="presOf" srcId="{43780FEC-4B66-4854-8E5D-D2AE207AF400}" destId="{99AED7AC-5F85-4445-A6CE-1D39AC94187A}" srcOrd="0" destOrd="0" presId="urn:microsoft.com/office/officeart/2005/8/layout/list1"/>
    <dgm:cxn modelId="{520F0A47-FE4E-4245-891B-818256C622A6}" srcId="{6E801DC5-683B-48E3-BFEB-F18F2DF461DC}" destId="{FBE1EA1B-961C-4109-BD88-D75AD3005F50}" srcOrd="0" destOrd="0" parTransId="{A1D5DA80-2322-41E1-B6AB-7CE954FD0AFD}" sibTransId="{167B173A-FE23-4906-A940-48DB4976FA46}"/>
    <dgm:cxn modelId="{2F0E8742-406E-47AA-A81E-0475DB520BEF}" type="presOf" srcId="{EF8C73DF-3409-4CC8-B2A6-60AF86A5DD66}" destId="{ED73740D-BF7D-470C-BD03-B115E89B2CDC}" srcOrd="0" destOrd="0" presId="urn:microsoft.com/office/officeart/2005/8/layout/list1"/>
    <dgm:cxn modelId="{2FB592EB-4730-43AE-80A6-23FC9BB732FD}" type="presOf" srcId="{FBE1EA1B-961C-4109-BD88-D75AD3005F50}" destId="{2863C878-4188-4EA1-8148-7368E706CEC2}" srcOrd="0" destOrd="0" presId="urn:microsoft.com/office/officeart/2005/8/layout/list1"/>
    <dgm:cxn modelId="{7CA848CB-3155-412B-89E4-E775B4F75F03}" type="presOf" srcId="{EF8C73DF-3409-4CC8-B2A6-60AF86A5DD66}" destId="{1A59B402-3A56-46B3-9336-FA29AF4658B2}" srcOrd="1" destOrd="0" presId="urn:microsoft.com/office/officeart/2005/8/layout/list1"/>
    <dgm:cxn modelId="{2C16A288-16B7-4809-A4D7-368F8F011907}" type="presOf" srcId="{5F133114-5447-4F2B-B93D-3A8FBE6138AE}" destId="{944C5288-91B1-4581-A9BA-4954C571A037}" srcOrd="0" destOrd="0" presId="urn:microsoft.com/office/officeart/2005/8/layout/list1"/>
    <dgm:cxn modelId="{9145F246-D9D2-4C4B-9B6A-34C6F3D1BBE0}" srcId="{680F880C-5E7B-493F-85AC-DAB9ED873058}" destId="{B50134D2-07E3-4C62-B357-FB78AD9B42CC}" srcOrd="0" destOrd="0" parTransId="{5A84AA20-6119-4042-8D29-73777F9766AF}" sibTransId="{6DB23D44-0FFF-4424-BAFC-C5FC90CEF28E}"/>
    <dgm:cxn modelId="{70B1E5E8-E0BF-40E2-AC67-F47566AD67FA}" type="presOf" srcId="{4AC23968-61C3-483D-AB5B-17611EAACC35}" destId="{2506A776-2524-4507-AD1D-4A056AA744E1}" srcOrd="0" destOrd="0" presId="urn:microsoft.com/office/officeart/2005/8/layout/list1"/>
    <dgm:cxn modelId="{2116299F-791A-4C50-8536-E92F497A138C}" srcId="{DBAD9B0C-178A-4840-B4FB-0BD139AE1123}" destId="{7529DC62-0FE2-4968-B6BB-59A9897503D0}" srcOrd="4" destOrd="0" parTransId="{FF2544FF-9A11-49EE-B3D3-2CCBCB50FF2C}" sibTransId="{6DDE0DA1-2F3F-4E83-84F2-740C79BE0358}"/>
    <dgm:cxn modelId="{05A16B0A-86EC-40F1-9791-37ACF1D1F1E7}" type="presParOf" srcId="{D656679E-3758-4ABD-B598-05E574ADDCBC}" destId="{18C6E4E1-F2D2-48AD-8989-11E260B1A919}" srcOrd="0" destOrd="0" presId="urn:microsoft.com/office/officeart/2005/8/layout/list1"/>
    <dgm:cxn modelId="{6744A6DA-ADB6-43C7-9ACA-906888CEC236}" type="presParOf" srcId="{18C6E4E1-F2D2-48AD-8989-11E260B1A919}" destId="{37E21A49-E5E3-425A-A469-A8383136A7B6}" srcOrd="0" destOrd="0" presId="urn:microsoft.com/office/officeart/2005/8/layout/list1"/>
    <dgm:cxn modelId="{2DD528DB-3D8B-4F27-BB46-440872A02FE5}" type="presParOf" srcId="{18C6E4E1-F2D2-48AD-8989-11E260B1A919}" destId="{1A1EB27B-5F94-4D70-9741-A50EEF2125BA}" srcOrd="1" destOrd="0" presId="urn:microsoft.com/office/officeart/2005/8/layout/list1"/>
    <dgm:cxn modelId="{866504A7-A99D-4A04-A82B-4381588F9488}" type="presParOf" srcId="{D656679E-3758-4ABD-B598-05E574ADDCBC}" destId="{2F63905D-ADBE-4A73-8533-4DB46CCA7140}" srcOrd="1" destOrd="0" presId="urn:microsoft.com/office/officeart/2005/8/layout/list1"/>
    <dgm:cxn modelId="{60D14FCB-B7C0-493F-B7A4-17C8ECBDD012}" type="presParOf" srcId="{D656679E-3758-4ABD-B598-05E574ADDCBC}" destId="{2863C878-4188-4EA1-8148-7368E706CEC2}" srcOrd="2" destOrd="0" presId="urn:microsoft.com/office/officeart/2005/8/layout/list1"/>
    <dgm:cxn modelId="{EF1CFA14-88B7-4ABC-B921-04230937341E}" type="presParOf" srcId="{D656679E-3758-4ABD-B598-05E574ADDCBC}" destId="{E329B223-59AE-474C-B3B9-DEB8EFC6F6F4}" srcOrd="3" destOrd="0" presId="urn:microsoft.com/office/officeart/2005/8/layout/list1"/>
    <dgm:cxn modelId="{0ED9FE0A-942A-48B2-A308-CF113AFD45BE}" type="presParOf" srcId="{D656679E-3758-4ABD-B598-05E574ADDCBC}" destId="{52DC050E-D255-421D-AC71-6381FDC39DEC}" srcOrd="4" destOrd="0" presId="urn:microsoft.com/office/officeart/2005/8/layout/list1"/>
    <dgm:cxn modelId="{C67C4A0A-9BA7-4BCB-8BE4-9EA715418271}" type="presParOf" srcId="{52DC050E-D255-421D-AC71-6381FDC39DEC}" destId="{99AED7AC-5F85-4445-A6CE-1D39AC94187A}" srcOrd="0" destOrd="0" presId="urn:microsoft.com/office/officeart/2005/8/layout/list1"/>
    <dgm:cxn modelId="{93B396B1-F1D9-498B-B17E-D10BEB8EB930}" type="presParOf" srcId="{52DC050E-D255-421D-AC71-6381FDC39DEC}" destId="{2BC76208-F33D-46F0-BBB3-D78FE65DDE9B}" srcOrd="1" destOrd="0" presId="urn:microsoft.com/office/officeart/2005/8/layout/list1"/>
    <dgm:cxn modelId="{008EB3D6-A1E0-49DF-8445-549F064B35D5}" type="presParOf" srcId="{D656679E-3758-4ABD-B598-05E574ADDCBC}" destId="{C802A238-F148-42E2-942E-894F39ECA112}" srcOrd="5" destOrd="0" presId="urn:microsoft.com/office/officeart/2005/8/layout/list1"/>
    <dgm:cxn modelId="{608CE750-80DE-4826-B1AF-81111DC883CE}" type="presParOf" srcId="{D656679E-3758-4ABD-B598-05E574ADDCBC}" destId="{F4B498AD-5478-43EF-ACAA-1A257FDEADA3}" srcOrd="6" destOrd="0" presId="urn:microsoft.com/office/officeart/2005/8/layout/list1"/>
    <dgm:cxn modelId="{CA6BED60-1E96-4A43-9069-F475FE2E8853}" type="presParOf" srcId="{D656679E-3758-4ABD-B598-05E574ADDCBC}" destId="{357F5717-3C7B-4FF3-BB3C-4B6FC407BC02}" srcOrd="7" destOrd="0" presId="urn:microsoft.com/office/officeart/2005/8/layout/list1"/>
    <dgm:cxn modelId="{E568233B-1C49-4AD9-8241-60EE798E32C8}" type="presParOf" srcId="{D656679E-3758-4ABD-B598-05E574ADDCBC}" destId="{6063F96F-359E-4F0B-AE7A-B2E1E9E29BC6}" srcOrd="8" destOrd="0" presId="urn:microsoft.com/office/officeart/2005/8/layout/list1"/>
    <dgm:cxn modelId="{C6372394-3034-436C-911F-14B822A9DC59}" type="presParOf" srcId="{6063F96F-359E-4F0B-AE7A-B2E1E9E29BC6}" destId="{6A95DEE1-2FD2-4855-B436-E705B99FB906}" srcOrd="0" destOrd="0" presId="urn:microsoft.com/office/officeart/2005/8/layout/list1"/>
    <dgm:cxn modelId="{028C8DD9-81A4-47D3-9AA0-32F471F22828}" type="presParOf" srcId="{6063F96F-359E-4F0B-AE7A-B2E1E9E29BC6}" destId="{ED2F24C9-B4B2-4530-8045-6817142157CE}" srcOrd="1" destOrd="0" presId="urn:microsoft.com/office/officeart/2005/8/layout/list1"/>
    <dgm:cxn modelId="{5C180F56-D789-4FA0-9550-3F4E7CB37AE4}" type="presParOf" srcId="{D656679E-3758-4ABD-B598-05E574ADDCBC}" destId="{7A5C4EFC-0E3D-477D-B370-2785288B8E50}" srcOrd="9" destOrd="0" presId="urn:microsoft.com/office/officeart/2005/8/layout/list1"/>
    <dgm:cxn modelId="{8037B388-5166-43D7-A991-9C597816C137}" type="presParOf" srcId="{D656679E-3758-4ABD-B598-05E574ADDCBC}" destId="{B9BA18B0-7D93-4B16-A706-633F4435A33F}" srcOrd="10" destOrd="0" presId="urn:microsoft.com/office/officeart/2005/8/layout/list1"/>
    <dgm:cxn modelId="{B17E6CF4-3B43-40BA-8018-C7E61EE499D4}" type="presParOf" srcId="{D656679E-3758-4ABD-B598-05E574ADDCBC}" destId="{1542E8E0-697F-42AB-BC51-35A33B78B061}" srcOrd="11" destOrd="0" presId="urn:microsoft.com/office/officeart/2005/8/layout/list1"/>
    <dgm:cxn modelId="{2729D764-DD76-4219-B4C2-2533BBAF7158}" type="presParOf" srcId="{D656679E-3758-4ABD-B598-05E574ADDCBC}" destId="{D642BC74-AF5D-4FAC-AFB2-26258BEF2AD2}" srcOrd="12" destOrd="0" presId="urn:microsoft.com/office/officeart/2005/8/layout/list1"/>
    <dgm:cxn modelId="{D2328E75-91F7-42F0-88A1-5F0780C2EFEC}" type="presParOf" srcId="{D642BC74-AF5D-4FAC-AFB2-26258BEF2AD2}" destId="{ED73740D-BF7D-470C-BD03-B115E89B2CDC}" srcOrd="0" destOrd="0" presId="urn:microsoft.com/office/officeart/2005/8/layout/list1"/>
    <dgm:cxn modelId="{6234EA4F-9477-4A30-B70E-7AD93AC60A87}" type="presParOf" srcId="{D642BC74-AF5D-4FAC-AFB2-26258BEF2AD2}" destId="{1A59B402-3A56-46B3-9336-FA29AF4658B2}" srcOrd="1" destOrd="0" presId="urn:microsoft.com/office/officeart/2005/8/layout/list1"/>
    <dgm:cxn modelId="{7CDB3EDE-68E1-4BA2-96E7-88B5AF489806}" type="presParOf" srcId="{D656679E-3758-4ABD-B598-05E574ADDCBC}" destId="{3D0D25EF-0560-4B72-9FB2-3E041090418C}" srcOrd="13" destOrd="0" presId="urn:microsoft.com/office/officeart/2005/8/layout/list1"/>
    <dgm:cxn modelId="{13A362C4-8AFD-4294-B639-9B36E95E46B7}" type="presParOf" srcId="{D656679E-3758-4ABD-B598-05E574ADDCBC}" destId="{2506A776-2524-4507-AD1D-4A056AA744E1}" srcOrd="14" destOrd="0" presId="urn:microsoft.com/office/officeart/2005/8/layout/list1"/>
    <dgm:cxn modelId="{6102191E-DCBA-447F-8ADE-57B92588814E}" type="presParOf" srcId="{D656679E-3758-4ABD-B598-05E574ADDCBC}" destId="{F430E0A7-3CDA-4BF6-B777-7C146A757892}" srcOrd="15" destOrd="0" presId="urn:microsoft.com/office/officeart/2005/8/layout/list1"/>
    <dgm:cxn modelId="{EACD1C20-A714-4C36-B5B6-FAA1E6C2CC71}" type="presParOf" srcId="{D656679E-3758-4ABD-B598-05E574ADDCBC}" destId="{9523AB4F-0C09-4D67-B605-3A9A39E09898}" srcOrd="16" destOrd="0" presId="urn:microsoft.com/office/officeart/2005/8/layout/list1"/>
    <dgm:cxn modelId="{D48787F8-1B58-4BC3-93A9-97D6FC7921B2}" type="presParOf" srcId="{9523AB4F-0C09-4D67-B605-3A9A39E09898}" destId="{09FB2895-19F5-4A61-8842-D6B8B5A0F4A6}" srcOrd="0" destOrd="0" presId="urn:microsoft.com/office/officeart/2005/8/layout/list1"/>
    <dgm:cxn modelId="{EEA16BD9-D5F1-47FC-9B92-0233437A004A}" type="presParOf" srcId="{9523AB4F-0C09-4D67-B605-3A9A39E09898}" destId="{EE3550BF-93B1-4E60-B932-3BFFAD9F1EAF}" srcOrd="1" destOrd="0" presId="urn:microsoft.com/office/officeart/2005/8/layout/list1"/>
    <dgm:cxn modelId="{5B78F0D9-F4B6-447B-ADF5-FC0B33B0C4E9}" type="presParOf" srcId="{D656679E-3758-4ABD-B598-05E574ADDCBC}" destId="{401A0940-65D7-47B3-B057-B08B5BDE6E9E}" srcOrd="17" destOrd="0" presId="urn:microsoft.com/office/officeart/2005/8/layout/list1"/>
    <dgm:cxn modelId="{FC9B31CC-5D11-4785-BC8F-E8121CD21D56}" type="presParOf" srcId="{D656679E-3758-4ABD-B598-05E574ADDCBC}" destId="{944C5288-91B1-4581-A9BA-4954C571A037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63C878-4188-4EA1-8148-7368E706CEC2}">
      <dsp:nvSpPr>
        <dsp:cNvPr id="0" name=""/>
        <dsp:cNvSpPr/>
      </dsp:nvSpPr>
      <dsp:spPr>
        <a:xfrm>
          <a:off x="0" y="334493"/>
          <a:ext cx="7704856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982" tIns="291592" rIns="59798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Лица, не употребляющие алкоголь вообще.</a:t>
          </a:r>
          <a:endParaRPr lang="ru-RU" sz="1400" kern="1200" dirty="0"/>
        </a:p>
      </dsp:txBody>
      <dsp:txXfrm>
        <a:off x="0" y="334493"/>
        <a:ext cx="7704856" cy="595350"/>
      </dsp:txXfrm>
    </dsp:sp>
    <dsp:sp modelId="{1A1EB27B-5F94-4D70-9741-A50EEF2125BA}">
      <dsp:nvSpPr>
        <dsp:cNvPr id="0" name=""/>
        <dsp:cNvSpPr/>
      </dsp:nvSpPr>
      <dsp:spPr>
        <a:xfrm>
          <a:off x="385242" y="127853"/>
          <a:ext cx="5393399" cy="4132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АБСТИНЕНТЫ</a:t>
          </a: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5417" y="148028"/>
        <a:ext cx="5353049" cy="372930"/>
      </dsp:txXfrm>
    </dsp:sp>
    <dsp:sp modelId="{F4B498AD-5478-43EF-ACAA-1A257FDEADA3}">
      <dsp:nvSpPr>
        <dsp:cNvPr id="0" name=""/>
        <dsp:cNvSpPr/>
      </dsp:nvSpPr>
      <dsp:spPr>
        <a:xfrm>
          <a:off x="0" y="1212083"/>
          <a:ext cx="7704856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5330780"/>
              <a:satOff val="3030"/>
              <a:lumOff val="-2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982" tIns="291592" rIns="59798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smtClean="0">
              <a:latin typeface="Times New Roman" pitchFamily="18" charset="0"/>
              <a:cs typeface="Times New Roman" pitchFamily="18" charset="0"/>
            </a:rPr>
            <a:t>Лица, употребляющие в среднем 50-150 мл. водки от нескольких раз в год.</a:t>
          </a:r>
          <a:endParaRPr lang="ru-RU" sz="1400" kern="1200" dirty="0"/>
        </a:p>
      </dsp:txBody>
      <dsp:txXfrm>
        <a:off x="0" y="1212083"/>
        <a:ext cx="7704856" cy="595350"/>
      </dsp:txXfrm>
    </dsp:sp>
    <dsp:sp modelId="{2BC76208-F33D-46F0-BBB3-D78FE65DDE9B}">
      <dsp:nvSpPr>
        <dsp:cNvPr id="0" name=""/>
        <dsp:cNvSpPr/>
      </dsp:nvSpPr>
      <dsp:spPr>
        <a:xfrm>
          <a:off x="385242" y="1005443"/>
          <a:ext cx="5393399" cy="413280"/>
        </a:xfrm>
        <a:prstGeom prst="roundRect">
          <a:avLst/>
        </a:prstGeom>
        <a:solidFill>
          <a:schemeClr val="accent5">
            <a:hueOff val="-5330780"/>
            <a:satOff val="3030"/>
            <a:lumOff val="-25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СЛУЧАЙНО ПЬЮЩИЕ</a:t>
          </a: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5417" y="1025618"/>
        <a:ext cx="5353049" cy="372930"/>
      </dsp:txXfrm>
    </dsp:sp>
    <dsp:sp modelId="{B9BA18B0-7D93-4B16-A706-633F4435A33F}">
      <dsp:nvSpPr>
        <dsp:cNvPr id="0" name=""/>
        <dsp:cNvSpPr/>
      </dsp:nvSpPr>
      <dsp:spPr>
        <a:xfrm>
          <a:off x="0" y="2089673"/>
          <a:ext cx="7704856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10661560"/>
              <a:satOff val="6060"/>
              <a:lumOff val="-5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982" tIns="291592" rIns="59798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Лица, употребляющие 100-150 мл. водки 1-2 раза в месяц.</a:t>
          </a:r>
          <a:endParaRPr lang="ru-RU" sz="1400" kern="1200" dirty="0"/>
        </a:p>
      </dsp:txBody>
      <dsp:txXfrm>
        <a:off x="0" y="2089673"/>
        <a:ext cx="7704856" cy="595350"/>
      </dsp:txXfrm>
    </dsp:sp>
    <dsp:sp modelId="{ED2F24C9-B4B2-4530-8045-6817142157CE}">
      <dsp:nvSpPr>
        <dsp:cNvPr id="0" name=""/>
        <dsp:cNvSpPr/>
      </dsp:nvSpPr>
      <dsp:spPr>
        <a:xfrm>
          <a:off x="385242" y="1883033"/>
          <a:ext cx="5393399" cy="413280"/>
        </a:xfrm>
        <a:prstGeom prst="roundRect">
          <a:avLst/>
        </a:prstGeom>
        <a:solidFill>
          <a:schemeClr val="accent5">
            <a:hueOff val="-10661560"/>
            <a:satOff val="6060"/>
            <a:lumOff val="-5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УМЕРЕННО ПЬЮЩИЕ</a:t>
          </a: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5417" y="1903208"/>
        <a:ext cx="5353049" cy="372930"/>
      </dsp:txXfrm>
    </dsp:sp>
    <dsp:sp modelId="{2506A776-2524-4507-AD1D-4A056AA744E1}">
      <dsp:nvSpPr>
        <dsp:cNvPr id="0" name=""/>
        <dsp:cNvSpPr/>
      </dsp:nvSpPr>
      <dsp:spPr>
        <a:xfrm>
          <a:off x="0" y="2967263"/>
          <a:ext cx="7704856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15992340"/>
              <a:satOff val="9089"/>
              <a:lumOff val="-7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982" tIns="291592" rIns="59798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smtClean="0">
              <a:latin typeface="Times New Roman" pitchFamily="18" charset="0"/>
              <a:cs typeface="Times New Roman" pitchFamily="18" charset="0"/>
            </a:rPr>
            <a:t>Лица, употребляющие 200-30 мл. водки 1 раз в неделю.</a:t>
          </a:r>
          <a:endParaRPr lang="ru-RU" sz="1400" kern="1200" dirty="0"/>
        </a:p>
      </dsp:txBody>
      <dsp:txXfrm>
        <a:off x="0" y="2967263"/>
        <a:ext cx="7704856" cy="595350"/>
      </dsp:txXfrm>
    </dsp:sp>
    <dsp:sp modelId="{1A59B402-3A56-46B3-9336-FA29AF4658B2}">
      <dsp:nvSpPr>
        <dsp:cNvPr id="0" name=""/>
        <dsp:cNvSpPr/>
      </dsp:nvSpPr>
      <dsp:spPr>
        <a:xfrm>
          <a:off x="385242" y="2760623"/>
          <a:ext cx="5393399" cy="413280"/>
        </a:xfrm>
        <a:prstGeom prst="roundRect">
          <a:avLst/>
        </a:prstGeom>
        <a:solidFill>
          <a:schemeClr val="accent5">
            <a:hueOff val="-15992340"/>
            <a:satOff val="9089"/>
            <a:lumOff val="-75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СИСТЕМАТИЧЕСКИ ПЬЮЩИЕ</a:t>
          </a: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5417" y="2780798"/>
        <a:ext cx="5353049" cy="372930"/>
      </dsp:txXfrm>
    </dsp:sp>
    <dsp:sp modelId="{944C5288-91B1-4581-A9BA-4954C571A037}">
      <dsp:nvSpPr>
        <dsp:cNvPr id="0" name=""/>
        <dsp:cNvSpPr/>
      </dsp:nvSpPr>
      <dsp:spPr>
        <a:xfrm>
          <a:off x="0" y="3844853"/>
          <a:ext cx="7704856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5">
              <a:hueOff val="-21323121"/>
              <a:satOff val="12119"/>
              <a:lumOff val="-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7982" tIns="291592" rIns="597982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Лица, употребляющие 500 мл. водки и более 2 раза в неделю.</a:t>
          </a:r>
          <a:endParaRPr lang="ru-RU" sz="1400" kern="1200" dirty="0"/>
        </a:p>
      </dsp:txBody>
      <dsp:txXfrm>
        <a:off x="0" y="3844853"/>
        <a:ext cx="7704856" cy="595350"/>
      </dsp:txXfrm>
    </dsp:sp>
    <dsp:sp modelId="{EE3550BF-93B1-4E60-B932-3BFFAD9F1EAF}">
      <dsp:nvSpPr>
        <dsp:cNvPr id="0" name=""/>
        <dsp:cNvSpPr/>
      </dsp:nvSpPr>
      <dsp:spPr>
        <a:xfrm>
          <a:off x="385242" y="3638213"/>
          <a:ext cx="5393399" cy="413280"/>
        </a:xfrm>
        <a:prstGeom prst="roundRect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858" tIns="0" rIns="203858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ПРИВЫЧНО ПЬЮЩИЕ</a:t>
          </a:r>
          <a:endParaRPr lang="ru-RU" sz="1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5417" y="3658388"/>
        <a:ext cx="5353049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2080" y="1196976"/>
            <a:ext cx="6319841" cy="3365500"/>
          </a:xfrm>
        </p:spPr>
        <p:txBody>
          <a:bodyPr anchor="b">
            <a:normAutofit/>
          </a:bodyPr>
          <a:lstStyle>
            <a:lvl1pPr>
              <a:defRPr sz="3600" b="0" i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12080" y="4760260"/>
            <a:ext cx="6319841" cy="1621491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670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4182" y="1196975"/>
            <a:ext cx="315781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0" y="1196975"/>
            <a:ext cx="4104085" cy="51847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12080" y="2868706"/>
            <a:ext cx="3159919" cy="351304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42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ключительный слайд">
    <p:bg>
      <p:bgPr>
        <a:solidFill>
          <a:srgbClr val="DB342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B3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2080" y="2223247"/>
            <a:ext cx="7264004" cy="2339229"/>
          </a:xfrm>
        </p:spPr>
        <p:txBody>
          <a:bodyPr anchor="b">
            <a:normAutofit/>
          </a:bodyPr>
          <a:lstStyle>
            <a:lvl1pPr>
              <a:defRPr sz="2400" b="0" i="0">
                <a:solidFill>
                  <a:srgbClr val="F4F4F7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12080" y="4625788"/>
            <a:ext cx="7264004" cy="1755963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buNone/>
              <a:defRPr sz="1200">
                <a:solidFill>
                  <a:srgbClr val="D4D4D4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162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079" y="344205"/>
            <a:ext cx="945000" cy="93159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693057" y="581972"/>
            <a:ext cx="2945037" cy="67120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14000"/>
              </a:lnSpc>
            </a:pPr>
            <a:r>
              <a:rPr lang="ru-RU" sz="825" dirty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rPr>
              <a:t>129226, г. Москва, 2-й Сельскохозяйственный проезд, 4</a:t>
            </a:r>
            <a:endParaRPr lang="en-US" sz="825" dirty="0">
              <a:solidFill>
                <a:srgbClr val="3C3D3B"/>
              </a:solidFill>
              <a:latin typeface="Museo Sans Cyrl 500" charset="0"/>
              <a:ea typeface="Museo Sans Cyrl 500" charset="0"/>
              <a:cs typeface="Museo Sans Cyrl 500" charset="0"/>
            </a:endParaRPr>
          </a:p>
          <a:p>
            <a:pPr>
              <a:lnSpc>
                <a:spcPct val="114000"/>
              </a:lnSpc>
            </a:pPr>
            <a:r>
              <a:rPr lang="en-US" sz="825" dirty="0" err="1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rPr>
              <a:t>info@mgpu.ru</a:t>
            </a:r>
            <a:endParaRPr lang="en-US" sz="825" dirty="0">
              <a:solidFill>
                <a:srgbClr val="3C3D3B"/>
              </a:solidFill>
              <a:latin typeface="Museo Sans Cyrl 500" charset="0"/>
              <a:ea typeface="Museo Sans Cyrl 500" charset="0"/>
              <a:cs typeface="Museo Sans Cyrl 500" charset="0"/>
            </a:endParaRPr>
          </a:p>
          <a:p>
            <a:pPr>
              <a:lnSpc>
                <a:spcPct val="114000"/>
              </a:lnSpc>
            </a:pPr>
            <a:r>
              <a:rPr lang="en-US" sz="825" dirty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rPr>
              <a:t>+7 (499) 181-24-62</a:t>
            </a:r>
            <a:br>
              <a:rPr lang="en-US" sz="825" dirty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rPr>
            </a:br>
            <a:r>
              <a:rPr lang="en-US" sz="825" dirty="0" err="1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rPr>
              <a:t>www.mgpu.ru</a:t>
            </a:r>
            <a:endParaRPr lang="ru-RU" sz="825" dirty="0">
              <a:solidFill>
                <a:srgbClr val="3C3D3B"/>
              </a:solidFill>
              <a:latin typeface="Museo Sans Cyrl 500" charset="0"/>
              <a:ea typeface="Museo Sans Cyrl 500" charset="0"/>
              <a:cs typeface="Museo Sans Cyrl 5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1467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2393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28D29-1ECB-41DF-951B-2A23F95AD026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373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471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01645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2362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879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5/6/2024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2512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5/6/2024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7574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12081" y="1981201"/>
            <a:ext cx="6319840" cy="41957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3827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012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55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406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2080" y="1196976"/>
            <a:ext cx="6319841" cy="2232024"/>
          </a:xfrm>
        </p:spPr>
        <p:txBody>
          <a:bodyPr anchor="b">
            <a:normAutofit/>
          </a:bodyPr>
          <a:lstStyle>
            <a:lvl1pPr>
              <a:defRPr sz="2700" b="0" i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12080" y="3496235"/>
            <a:ext cx="6319841" cy="2880000"/>
          </a:xfr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3813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12080" y="1981200"/>
            <a:ext cx="3159920" cy="4195763"/>
          </a:xfrm>
        </p:spPr>
        <p:txBody>
          <a:bodyPr>
            <a:normAutofit/>
          </a:bodyPr>
          <a:lstStyle>
            <a:lvl1pPr marL="0">
              <a:lnSpc>
                <a:spcPct val="114000"/>
              </a:lnSpc>
              <a:spcBef>
                <a:spcPts val="0"/>
              </a:spcBef>
              <a:spcAft>
                <a:spcPts val="750"/>
              </a:spcAft>
              <a:defRPr sz="1200"/>
            </a:lvl1pPr>
            <a:lvl2pPr marL="0">
              <a:lnSpc>
                <a:spcPct val="114000"/>
              </a:lnSpc>
              <a:spcBef>
                <a:spcPts val="0"/>
              </a:spcBef>
              <a:spcAft>
                <a:spcPts val="750"/>
              </a:spcAft>
              <a:defRPr sz="1200"/>
            </a:lvl2pPr>
            <a:lvl3pPr marL="0">
              <a:lnSpc>
                <a:spcPct val="114000"/>
              </a:lnSpc>
              <a:spcBef>
                <a:spcPts val="0"/>
              </a:spcBef>
              <a:spcAft>
                <a:spcPts val="750"/>
              </a:spcAft>
              <a:defRPr sz="1200"/>
            </a:lvl3pPr>
            <a:lvl4pPr marL="0">
              <a:lnSpc>
                <a:spcPct val="114000"/>
              </a:lnSpc>
              <a:spcBef>
                <a:spcPts val="0"/>
              </a:spcBef>
              <a:spcAft>
                <a:spcPts val="750"/>
              </a:spcAft>
              <a:defRPr sz="1200"/>
            </a:lvl4pPr>
            <a:lvl5pPr marL="0">
              <a:lnSpc>
                <a:spcPct val="114000"/>
              </a:lnSpc>
              <a:spcBef>
                <a:spcPts val="0"/>
              </a:spcBef>
              <a:spcAft>
                <a:spcPts val="750"/>
              </a:spcAft>
              <a:defRPr sz="12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sz="half" idx="13"/>
          </p:nvPr>
        </p:nvSpPr>
        <p:spPr>
          <a:xfrm>
            <a:off x="4572000" y="1981200"/>
            <a:ext cx="3159920" cy="4195763"/>
          </a:xfrm>
        </p:spPr>
        <p:txBody>
          <a:bodyPr>
            <a:normAutofit/>
          </a:bodyPr>
          <a:lstStyle>
            <a:lvl1pPr marL="0">
              <a:lnSpc>
                <a:spcPct val="114000"/>
              </a:lnSpc>
              <a:spcBef>
                <a:spcPts val="0"/>
              </a:spcBef>
              <a:spcAft>
                <a:spcPts val="750"/>
              </a:spcAft>
              <a:defRPr sz="1200"/>
            </a:lvl1pPr>
            <a:lvl2pPr marL="0">
              <a:lnSpc>
                <a:spcPct val="114000"/>
              </a:lnSpc>
              <a:spcBef>
                <a:spcPts val="0"/>
              </a:spcBef>
              <a:spcAft>
                <a:spcPts val="750"/>
              </a:spcAft>
              <a:defRPr sz="1200"/>
            </a:lvl2pPr>
            <a:lvl3pPr marL="0">
              <a:lnSpc>
                <a:spcPct val="114000"/>
              </a:lnSpc>
              <a:spcBef>
                <a:spcPts val="0"/>
              </a:spcBef>
              <a:spcAft>
                <a:spcPts val="750"/>
              </a:spcAft>
              <a:defRPr sz="1200"/>
            </a:lvl3pPr>
            <a:lvl4pPr marL="0">
              <a:lnSpc>
                <a:spcPct val="114000"/>
              </a:lnSpc>
              <a:spcBef>
                <a:spcPts val="0"/>
              </a:spcBef>
              <a:spcAft>
                <a:spcPts val="750"/>
              </a:spcAft>
              <a:defRPr sz="1200"/>
            </a:lvl4pPr>
            <a:lvl5pPr marL="0">
              <a:lnSpc>
                <a:spcPct val="114000"/>
              </a:lnSpc>
              <a:spcBef>
                <a:spcPts val="0"/>
              </a:spcBef>
              <a:spcAft>
                <a:spcPts val="750"/>
              </a:spcAft>
              <a:defRPr sz="1200"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3080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12081" y="2093119"/>
            <a:ext cx="3159919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412080" y="2989263"/>
            <a:ext cx="3159920" cy="3200400"/>
          </a:xfrm>
        </p:spPr>
        <p:txBody>
          <a:bodyPr>
            <a:normAutofit/>
          </a:bodyPr>
          <a:lstStyle>
            <a:lvl1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1pPr>
            <a:lvl2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2pPr>
            <a:lvl3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3pPr>
            <a:lvl4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4pPr>
            <a:lvl5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Текст 2"/>
          <p:cNvSpPr>
            <a:spLocks noGrp="1"/>
          </p:cNvSpPr>
          <p:nvPr>
            <p:ph type="body" idx="13"/>
          </p:nvPr>
        </p:nvSpPr>
        <p:spPr>
          <a:xfrm>
            <a:off x="4572000" y="2093119"/>
            <a:ext cx="3159919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Объект 3"/>
          <p:cNvSpPr>
            <a:spLocks noGrp="1"/>
          </p:cNvSpPr>
          <p:nvPr>
            <p:ph sz="half" idx="14"/>
          </p:nvPr>
        </p:nvSpPr>
        <p:spPr>
          <a:xfrm>
            <a:off x="4571999" y="2989263"/>
            <a:ext cx="3159920" cy="3200400"/>
          </a:xfrm>
        </p:spPr>
        <p:txBody>
          <a:bodyPr>
            <a:normAutofit/>
          </a:bodyPr>
          <a:lstStyle>
            <a:lvl1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1pPr>
            <a:lvl2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2pPr>
            <a:lvl3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3pPr>
            <a:lvl4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4pPr>
            <a:lvl5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5" name="Заголовок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904557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объект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12081" y="1995947"/>
            <a:ext cx="2295000" cy="4181015"/>
          </a:xfrm>
        </p:spPr>
        <p:txBody>
          <a:bodyPr>
            <a:normAutofit/>
          </a:bodyPr>
          <a:lstStyle>
            <a:lvl1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1pPr>
            <a:lvl2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2pPr>
            <a:lvl3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3pPr>
            <a:lvl4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4pPr>
            <a:lvl5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96583" y="1995947"/>
            <a:ext cx="2295000" cy="4181016"/>
          </a:xfrm>
        </p:spPr>
        <p:txBody>
          <a:bodyPr>
            <a:normAutofit/>
          </a:bodyPr>
          <a:lstStyle>
            <a:lvl1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1pPr>
            <a:lvl2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2pPr>
            <a:lvl3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3pPr>
            <a:lvl4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4pPr>
            <a:lvl5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3"/>
          <p:cNvSpPr>
            <a:spLocks noGrp="1"/>
          </p:cNvSpPr>
          <p:nvPr>
            <p:ph sz="half" idx="13"/>
          </p:nvPr>
        </p:nvSpPr>
        <p:spPr>
          <a:xfrm>
            <a:off x="6381085" y="1995946"/>
            <a:ext cx="2295000" cy="4181016"/>
          </a:xfrm>
        </p:spPr>
        <p:txBody>
          <a:bodyPr>
            <a:normAutofit/>
          </a:bodyPr>
          <a:lstStyle>
            <a:lvl1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1pPr>
            <a:lvl2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2pPr>
            <a:lvl3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3pPr>
            <a:lvl4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 smtClean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4pPr>
            <a:lvl5pPr marL="0" indent="0" algn="l" defTabSz="685800" rtl="0" eaLnBrk="1" latinLnBrk="0" hangingPunct="1">
              <a:lnSpc>
                <a:spcPct val="114000"/>
              </a:lnSpc>
              <a:spcBef>
                <a:spcPts val="0"/>
              </a:spcBef>
              <a:spcAft>
                <a:spcPts val="450"/>
              </a:spcAft>
              <a:buFont typeface="Arial"/>
              <a:buNone/>
              <a:defRPr lang="ru-RU" sz="1200" kern="1200" dirty="0">
                <a:solidFill>
                  <a:srgbClr val="3C3D3B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3711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30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277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0" y="1196975"/>
            <a:ext cx="4104085" cy="518477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1414182" y="1196975"/>
            <a:ext cx="315781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9" name="Текст 3"/>
          <p:cNvSpPr>
            <a:spLocks noGrp="1"/>
          </p:cNvSpPr>
          <p:nvPr>
            <p:ph type="body" sz="half" idx="2"/>
          </p:nvPr>
        </p:nvSpPr>
        <p:spPr>
          <a:xfrm>
            <a:off x="1412080" y="2868706"/>
            <a:ext cx="3159919" cy="351304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16424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12081" y="1196976"/>
            <a:ext cx="6319839" cy="720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12081" y="2035278"/>
            <a:ext cx="6319839" cy="41416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412081" y="6176962"/>
            <a:ext cx="6319840" cy="48381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900">
                <a:solidFill>
                  <a:srgbClr val="9E9F9E"/>
                </a:solidFill>
                <a:latin typeface="Museo Sans Cyrl 500" charset="0"/>
                <a:ea typeface="Museo Sans Cyrl 500" charset="0"/>
                <a:cs typeface="Museo Sans Cyrl 500" charset="0"/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42126" y="6176962"/>
            <a:ext cx="432000" cy="48381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 b="1" i="0">
                <a:solidFill>
                  <a:srgbClr val="9E9F9E"/>
                </a:solidFill>
                <a:latin typeface="Museo Sans Cyrl 700" charset="0"/>
                <a:ea typeface="Museo Sans Cyrl 700" charset="0"/>
                <a:cs typeface="Museo Sans Cyrl 700" charset="0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" y="0"/>
            <a:ext cx="736997" cy="6858000"/>
          </a:xfrm>
          <a:prstGeom prst="rect">
            <a:avLst/>
          </a:prstGeom>
          <a:solidFill>
            <a:srgbClr val="DB34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xmlns="" id="{7D1DE0F0-22BD-CA49-B0E4-8B33FFD6CB6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798585" y="656975"/>
            <a:ext cx="877500" cy="86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99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3C3D3B"/>
          </a:solidFill>
          <a:latin typeface="Museo Sans Cyrl 500" charset="0"/>
          <a:ea typeface="Museo Sans Cyrl 500" charset="0"/>
          <a:cs typeface="Museo Sans Cyrl 500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 typeface="Arial"/>
        <a:buNone/>
        <a:defRPr sz="2100" kern="1200">
          <a:solidFill>
            <a:srgbClr val="3C3D3B"/>
          </a:solidFill>
          <a:latin typeface="Museo Sans Cyrl 500" charset="0"/>
          <a:ea typeface="Museo Sans Cyrl 500" charset="0"/>
          <a:cs typeface="Museo Sans Cyrl 500" charset="0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 typeface="Arial"/>
        <a:buNone/>
        <a:defRPr sz="1800" kern="1200">
          <a:solidFill>
            <a:srgbClr val="3C3D3B"/>
          </a:solidFill>
          <a:latin typeface="Museo Sans Cyrl 500" charset="0"/>
          <a:ea typeface="Museo Sans Cyrl 500" charset="0"/>
          <a:cs typeface="Museo Sans Cyrl 500" charset="0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 typeface="Arial"/>
        <a:buNone/>
        <a:defRPr sz="1500" kern="1200">
          <a:solidFill>
            <a:srgbClr val="3C3D3B"/>
          </a:solidFill>
          <a:latin typeface="Museo Sans Cyrl 500" charset="0"/>
          <a:ea typeface="Museo Sans Cyrl 500" charset="0"/>
          <a:cs typeface="Museo Sans Cyrl 500" charset="0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 typeface="Arial"/>
        <a:buNone/>
        <a:defRPr sz="1350" kern="1200">
          <a:solidFill>
            <a:srgbClr val="3C3D3B"/>
          </a:solidFill>
          <a:latin typeface="Museo Sans Cyrl 500" charset="0"/>
          <a:ea typeface="Museo Sans Cyrl 500" charset="0"/>
          <a:cs typeface="Museo Sans Cyrl 500" charset="0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 typeface="Arial"/>
        <a:buNone/>
        <a:defRPr sz="1350" kern="1200">
          <a:solidFill>
            <a:srgbClr val="3C3D3B"/>
          </a:solidFill>
          <a:latin typeface="Museo Sans Cyrl 500" charset="0"/>
          <a:ea typeface="Museo Sans Cyrl 500" charset="0"/>
          <a:cs typeface="Museo Sans Cyrl 500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1186">
          <p15:clr>
            <a:srgbClr val="F26B43"/>
          </p15:clr>
        </p15:guide>
        <p15:guide id="3" pos="619">
          <p15:clr>
            <a:srgbClr val="F26B43"/>
          </p15:clr>
        </p15:guide>
        <p15:guide id="4" pos="3840">
          <p15:clr>
            <a:srgbClr val="F26B43"/>
          </p15:clr>
        </p15:guide>
        <p15:guide id="5" pos="7287">
          <p15:clr>
            <a:srgbClr val="F26B43"/>
          </p15:clr>
        </p15:guide>
        <p15:guide id="6" orient="horz" pos="754">
          <p15:clr>
            <a:srgbClr val="F26B43"/>
          </p15:clr>
        </p15:guide>
        <p15:guide id="7" orient="horz" pos="402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5E48206-6208-4002-9AF5-B38F54CDB384}" type="datetimeFigureOut">
              <a:rPr lang="en-US" dirty="0"/>
              <a:t>5/6/2024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7273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924944"/>
            <a:ext cx="5760640" cy="1439073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АЛКОГОЛЬ - СЕКРЕТЫ МАНИПУЛЯЦИИ</a:t>
            </a:r>
            <a:endParaRPr lang="ru-RU" sz="48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9508B269-21B6-C403-C5A1-0554B4533B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926" b="99852" l="0" r="100000">
                        <a14:foregroundMark x1="5104" y1="97037" x2="42188" y2="94370"/>
                        <a14:foregroundMark x1="50521" y1="97778" x2="49792" y2="7051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6432" y="2348880"/>
            <a:ext cx="5779911" cy="4064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794240098"/>
              </p:ext>
            </p:extLst>
          </p:nvPr>
        </p:nvGraphicFramePr>
        <p:xfrm>
          <a:off x="683568" y="1772816"/>
          <a:ext cx="7704856" cy="456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67544" y="466075"/>
            <a:ext cx="8712968" cy="1450757"/>
          </a:xfrm>
        </p:spPr>
        <p:txBody>
          <a:bodyPr>
            <a:normAutofit/>
          </a:bodyPr>
          <a:lstStyle/>
          <a:p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Классификация бытового пьянства</a:t>
            </a:r>
            <a:endParaRPr lang="ru-RU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3" y="1484783"/>
            <a:ext cx="8136905" cy="5373217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		При развитии алкогольной зависимости происходят значительные нарушения личности.</a:t>
            </a:r>
          </a:p>
          <a:p>
            <a:pPr algn="just">
              <a:buNone/>
            </a:pPr>
            <a:r>
              <a:rPr lang="ru-RU" sz="3800" b="1" dirty="0">
                <a:latin typeface="Times New Roman" pitchFamily="18" charset="0"/>
                <a:cs typeface="Times New Roman" pitchFamily="18" charset="0"/>
              </a:rPr>
              <a:t>1. Заострение личностных черт. 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Деградация личности человека происходит согласно изначально заложенному характеру. 	Основные типы заострения личности:</a:t>
            </a:r>
          </a:p>
          <a:p>
            <a:pPr algn="just"/>
            <a:r>
              <a:rPr lang="ru-RU" sz="3800" u="sng" dirty="0" err="1">
                <a:latin typeface="Times New Roman" pitchFamily="18" charset="0"/>
                <a:cs typeface="Times New Roman" pitchFamily="18" charset="0"/>
              </a:rPr>
              <a:t>Синтонный</a:t>
            </a:r>
            <a:r>
              <a:rPr lang="ru-RU" sz="3800" u="sng" dirty="0">
                <a:latin typeface="Times New Roman" pitchFamily="18" charset="0"/>
                <a:cs typeface="Times New Roman" pitchFamily="18" charset="0"/>
              </a:rPr>
              <a:t> тип.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Проявляется в завышенном оптимизме и жизнерадостности. Такие больные становятся крайне общительными и неразборчивыми в знакомствах, с легкостью и слишком откровенно говорят о себе даже после непродолжительного общения.</a:t>
            </a:r>
          </a:p>
          <a:p>
            <a:pPr algn="just"/>
            <a:r>
              <a:rPr lang="ru-RU" sz="3800" u="sng" dirty="0">
                <a:latin typeface="Times New Roman" pitchFamily="18" charset="0"/>
                <a:cs typeface="Times New Roman" pitchFamily="18" charset="0"/>
              </a:rPr>
              <a:t>Неустойчивый тип.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Главные особенности – сильная зависимость человека от мнения окружающих, неустойчивость интересов и целей, стремление избежать работы и любых трудностей, жажда развлечений и желание примкнуть к асоциальным группам.</a:t>
            </a:r>
          </a:p>
          <a:p>
            <a:pPr algn="just"/>
            <a:r>
              <a:rPr lang="ru-RU" sz="3800" u="sng" dirty="0">
                <a:latin typeface="Times New Roman" pitchFamily="18" charset="0"/>
                <a:cs typeface="Times New Roman" pitchFamily="18" charset="0"/>
              </a:rPr>
              <a:t>Астенический тип.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Отличительная черта этого типа – повышенная раздражительность и возбудимость. Вспышки раздражения сменяются внезапным успокоением и чувством вины за содеянное. Такие больные очень ранимы и впечатлительны.</a:t>
            </a:r>
          </a:p>
          <a:p>
            <a:pPr algn="just"/>
            <a:r>
              <a:rPr lang="ru-RU" sz="3800" u="sng" dirty="0">
                <a:latin typeface="Times New Roman" pitchFamily="18" charset="0"/>
                <a:cs typeface="Times New Roman" pitchFamily="18" charset="0"/>
              </a:rPr>
              <a:t>Эксплозивный тип.</a:t>
            </a:r>
            <a:r>
              <a:rPr lang="ru-RU" sz="3800" dirty="0">
                <a:latin typeface="Times New Roman" pitchFamily="18" charset="0"/>
                <a:cs typeface="Times New Roman" pitchFamily="18" charset="0"/>
              </a:rPr>
              <a:t> Больной часто испытывает чувства неприязни, недовольства, обиды, раздражения, в ряде случаев сменяющиеся злобой, гневом и агрессивным поведением.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5" y="2060848"/>
            <a:ext cx="7488832" cy="4176464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2. Снижение уровня личности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		Вне зависимости от типа личность, со всеми алкоголиками происходят общие изменения личности, проявляющиеся в снижении уровня развития, творческих способностей и нравственных ценностей. Алкоголик становится грубым и безразличным ко всему кроме спиртного. Вывод из запоя вызывает значительные сложности. Этому сопутствует эмоциональная апатия и раздражительность, вызванная нарастающим деланием выпить. Причина таких изменений личности кроется в глубоком поражении лобных отделов головного мозга.</a:t>
            </a:r>
          </a:p>
          <a:p>
            <a:pPr algn="just">
              <a:buNone/>
            </a:pPr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3. Отрицание болезни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		Алкоголик не способен критически оценивать свое поведение и осознавать снижение уровня своего личностного развития. Его мысли следуют за эмоциями, он верит только в то, во что хочет верить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5" y="2204864"/>
            <a:ext cx="7931225" cy="436967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4. Алкогольное оживление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		Самый легкий способ заподозрить алкогольную зависимость у человека – внезапно заговорить с ним о выпивке. Если мрачный, тусклый и угрюмый человек с началом разговора об алкоголе вдруг оживляется, начинает ерзать и сглатывать слюну, а его глаза становятся заинтересованными и блестящими, можно с уверенностью сказать, что перед Вами алкоголик.</a:t>
            </a:r>
          </a:p>
          <a:p>
            <a:pPr algn="just">
              <a:buNone/>
            </a:pPr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5. Алкогольный жаргон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		Все алкоголики отличаются определенными ужимками и отработанными постоянным повторением жестами и телодвижениями. Самый яркий пример - щелочек пальцем под подбородком.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636912"/>
            <a:ext cx="7931225" cy="393762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300" b="1" dirty="0">
                <a:latin typeface="Times New Roman" pitchFamily="18" charset="0"/>
                <a:cs typeface="Times New Roman" pitchFamily="18" charset="0"/>
              </a:rPr>
              <a:t>6. Алкогольная </a:t>
            </a:r>
            <a:r>
              <a:rPr lang="ru-RU" sz="2300" b="1" dirty="0" err="1">
                <a:latin typeface="Times New Roman" pitchFamily="18" charset="0"/>
                <a:cs typeface="Times New Roman" pitchFamily="18" charset="0"/>
              </a:rPr>
              <a:t>психопатизация</a:t>
            </a:r>
            <a:endParaRPr lang="ru-RU" sz="23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		С развитием алкогольной зависимости наблюдается все большее снижение уровня развития личности. Все чаще у человека можно заметить приступы злобы, острую раздражительность и взрывы агрессии. Больной становится плаксивым и очень навязчивым, он в буквальном смысле «рвет на себе рубашку» в истерике. Прерывание запоя у такого человека происходит очень тяжело и болезненно.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41153" y="1412776"/>
            <a:ext cx="8208911" cy="511256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7. Деградация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Психопатизация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постепенно приводит к деградации. Она проявляется в разрушении эмоционально-волевой сферы, утратой памяти, интеллекта и, в конечном счете, в слабоумии. Деградировавший алкоголик апатичен, но может взорваться в любую минуту. При этом в душе он остается глубоко безразличным и безучастным ко всему и не способен переживать за себя или своих близких. У больных можно наблюдать несколько типов алкогольной деградации: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Алкогольная деградация 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психопатоподобными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симптомами. Чаще всего такой больной легко возбуждается, что приводит к истерикам или депрессии.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Алкогольная деградация с хронической эйфорией. Человек постоянно пребывает в беспечном благодушном настроении и не способен адекватно оценивать реально положение вещей. Он излишне откровенен с окружающими, в общении предпочитает шутливый тон и шаблонные речевые обороты.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Алкогольная деградация с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аспонтанностью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Больной постоянно испытывает вялость, пассивность и сонливость, у него происходит снижение побуждений и полная утрата интересов.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27584" y="476672"/>
            <a:ext cx="6904336" cy="6298717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/>
              <a:t>		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Алкоголизм – это болезнь, следствием которой является потеря личности и социальная смерть индивида. Е нужно обязательно лечить, ведь право на второй шанс есть у каждого человека. 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Самостоятельное лечение больных алкоголизмом может привести к печальным последствиям, поэтому заниматься этим должен только врач высокой квалификации, который действительно сможет помочь больному и подарить ему новую здоровую жизнь.</a:t>
            </a:r>
          </a:p>
        </p:txBody>
      </p:sp>
      <p:pic>
        <p:nvPicPr>
          <p:cNvPr id="2" name="Объект 1">
            <a:extLst>
              <a:ext uri="{FF2B5EF4-FFF2-40B4-BE49-F238E27FC236}">
                <a16:creationId xmlns:a16="http://schemas.microsoft.com/office/drawing/2014/main" xmlns="" id="{B7D83BB6-55C3-D8D6-BD7B-19718080E4D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5339" y="2148053"/>
            <a:ext cx="2098675" cy="2096529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12776"/>
            <a:ext cx="7931224" cy="50177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/>
              <a:t>	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Алкогольная зависимость является хроническим, прогрессирующим, рецидивирующим и смертельным заболеванием.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Хроническое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(неизлечимое): человек со сформировавшейся физиологической зависимостью уже никогда не сможет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контролированно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употреблять алкоголь. Все остальные сферы возможно восстановить.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Прогрессирующее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при продолжении употребления алкоголя внутренние нарушения нарастают, что ведет к еще большему употреблению.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Рецидивирующее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алкоголик нуждается в постоянной профилактике алкогольной зависимости, иначе наступает процесс срыва и рецидив (возвращение к употреблению).</a:t>
            </a:r>
          </a:p>
          <a:p>
            <a:pPr algn="just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Смертельное 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если не остановить развитие алкогольной зависимости, это напрямую ведет смертельному исходу.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060848"/>
            <a:ext cx="8147249" cy="1725326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Уровни алкогольной зависимости личности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xmlns="" id="{426CF6F6-285C-6BE4-5E94-5B2DF4796BB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060848"/>
            <a:ext cx="5246303" cy="4022725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556792"/>
            <a:ext cx="8136904" cy="5112568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b="1" i="1" dirty="0"/>
              <a:t>		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Физиологический уровень алкогольной зависимости.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	Алкоголь, из-за длительного употребления,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встроился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в обмен веществ организма. Причем это произошло как на уровне выработки собственного, эндогенного алкоголя, так и на тончайших уровнях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нейромедиаторных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систем головного мозга и выработки определенных гормонов. То есть, неестественная потребность участия алкоголя в  обмене веществ организма является причиной алкогольной зависимости на физиологическом уровне. </a:t>
            </a:r>
          </a:p>
          <a:p>
            <a:pPr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	Симптомами физиологической зависимости от алкоголя являются: 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абстинентный синдром (похмелье), 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повышение толерантности (дозы, необходимой для опьянения),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провалы в памяти, состояние тремора (трясучки),</a:t>
            </a:r>
          </a:p>
          <a:p>
            <a:pPr algn="just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потеря дозового контроля над употреблением алкоголя,</a:t>
            </a:r>
          </a:p>
          <a:p>
            <a:pPr algn="just">
              <a:buNone/>
            </a:pP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		 Медицина на сегодняшний день не в состоянии устранить главную биологическую причину алкогольной зависимости – нарушения в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нейромедиаторной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системе, и следовательно человек с физиологической зависимостью от алкоголя уже никогда не сможет контролировано употреблять алкоголь.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466075"/>
            <a:ext cx="7543800" cy="1450757"/>
          </a:xfrm>
        </p:spPr>
        <p:txBody>
          <a:bodyPr/>
          <a:lstStyle/>
          <a:p>
            <a:r>
              <a:rPr lang="ru-RU" dirty="0" smtClean="0"/>
              <a:t>Предисловие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60848"/>
            <a:ext cx="8136904" cy="424847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/>
              <a:t>	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пьянства есть такие поводы:</a:t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Поминки, праздник, встреча, проводы,</a:t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Крестины, свадьбы и развод,</a:t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Мороз, охота, Новый год,</a:t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Выздоровленье, новоселье,</a:t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Печаль, раскаянье, веселье</a:t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Успех, награда, новый чин,</a:t>
            </a:r>
            <a:b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просто пьянство – без причин!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84784"/>
            <a:ext cx="8388423" cy="5229200"/>
          </a:xfrm>
        </p:spPr>
        <p:txBody>
          <a:bodyPr>
            <a:normAutofit fontScale="40000" lnSpcReduction="20000"/>
          </a:bodyPr>
          <a:lstStyle/>
          <a:p>
            <a:pPr algn="just">
              <a:buNone/>
            </a:pPr>
            <a:r>
              <a:rPr lang="ru-RU" b="1" i="1" dirty="0"/>
              <a:t>	</a:t>
            </a:r>
            <a:r>
              <a:rPr lang="ru-RU" b="1" dirty="0"/>
              <a:t>	</a:t>
            </a:r>
            <a:r>
              <a:rPr lang="ru-RU" sz="3300" b="1" dirty="0">
                <a:latin typeface="Times New Roman" pitchFamily="18" charset="0"/>
                <a:cs typeface="Times New Roman" pitchFamily="18" charset="0"/>
              </a:rPr>
              <a:t>Психологический уровень алкогольной зависимости </a:t>
            </a:r>
            <a:endParaRPr lang="ru-RU" sz="33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		Люди начинают употреблять алкоголь по разным психологическим причинам – расслабиться, поднять настроение, успокоиться, избавиться от негативных эмоций, поднять самооценку, избавиться от комплексов и т.д. и т.п. Это само по себе не было бы плохо, если бы у человека при этом не атрофировались свои собственные внутренние способности управлять своим психическим состоянием. А именно так и происходит развитие человека – преодолевая самостоятельно свои внутренние психологические сложности, он взрослеет, его личность становиться более зрелой. Перекладывание же этой функции на алкоголь приводит к личностной деградации, к регрессу психических функций на детский уровень. И когда-то у такого человека наступает момент, что он без алкоголя уже не может справиться с элементарными психологическими сложностями. Наступает психологическая зависимость от алкоголя – неестественная потребность в алкоголе для регуляции своего психологического состояния из-за личностной незрелости. Это и является причинной психологической зависимости от алкоголя. </a:t>
            </a:r>
          </a:p>
          <a:p>
            <a:pPr algn="just">
              <a:buNone/>
            </a:pP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		Симптомами психологической зависимости от алкоголя являются: </a:t>
            </a:r>
          </a:p>
          <a:p>
            <a:pPr algn="just"/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навязчивые мысли об употреблении алкоголя, </a:t>
            </a:r>
          </a:p>
          <a:p>
            <a:pPr algn="just"/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эйфорическая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память об алкоголе, </a:t>
            </a:r>
          </a:p>
          <a:p>
            <a:pPr algn="just"/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отрицание сложностей связанных с употреблением алкоголя,</a:t>
            </a:r>
          </a:p>
          <a:p>
            <a:pPr algn="just"/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сложности в общении, </a:t>
            </a:r>
          </a:p>
          <a:p>
            <a:pPr algn="just"/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разбалансированное эмоциональное состояние, </a:t>
            </a:r>
          </a:p>
          <a:p>
            <a:pPr algn="just"/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лживость, </a:t>
            </a:r>
          </a:p>
          <a:p>
            <a:pPr algn="just"/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желание употребить алкоголь (тяга) для восстановления душевного равновесия. Таким образом, для воздержания от нового употребления алкоголя требуется восстановление психологического состояния, личностное развитие.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435592"/>
            <a:ext cx="8031268" cy="5305776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Социальный уровень алкогольной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зависимости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Человек – это «общественное животное», и уровень его жизни напрямую зависит от системы взаимоотношений с окружающими его людьми. Употребление алкоголя влияет и на этот уровень жизни человека – перестраивает систему общественных отношений. Это проявляется во первых в том, что к употребляющему человеку окружающие люди и относятся как к алкоголику, что еще больше поддерживает его употребление. Во-вторых, круг его друзей меняется на круг собутыльников. В третьих, злоупотребление алкоголем одного из членов семьи способствует формированию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созависимости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у других членов семьи, что опять таки способствует поддержанию его дальнейшего употребления. Таким образом, формирование деструктивных социальных взаимоотношений со своим окружением, которые поддерживают его дальнейшее употребление, являются социальной причиной алкогольной зависимости. 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Симптомами социального уровня алкогольной зависимости являются: 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злоупотребляющее алкоголем окружение 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созависимость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близких,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снижение социального уровня жизни,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ухудшение и разрушение отношений в семье,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ухудшения в сфере профессиональной деятельности и др. 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Восстановление системы социальных отношений это долгий процесс, в котором требуется специальные навыки и поддержка. Начало выздоровления на социальном уровне от алкогольной зависимости может начаться с посещения реабилитации и собраний групп взаимопомощи.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556792"/>
            <a:ext cx="7992888" cy="5017744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Духовно-нравственный уровень алкогольной зависимости 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Существует универсальная общечеловеческая система нравственных ценностей, следование которой свидетельствует о духовном здоровье человека. Употребление алкоголя деформирует эту систему духовно-нравственных ценностей, а это приводит в свою очередь к духовной болезни – потери смысла жизни, духовному вакууму, «скуке» существования. И чтобы избавиться от этой внутренней пустоты человеку с алкогольной зависимостью приходиться употреблять алкоголь, что еще больше приходит к разрушению духовной сферы. Деформация и разрушение духовно-нравственных ценностей является причинной алкогольной зависимости на духовном уровне. 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Духовными симптомами алкогольной зависимости являются: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отсутствие целей в жизни,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отсутствие смысла жизни,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смещение жизненных ценностей с нравственных на материальные и телесные, 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скука, 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потребность в алкоголе для «заполнения внутренней пустоты». 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Духовное восстановление, путь к духовно-нравственной зрелости – это задача на всю жизнь. И начинать ее можно с нахождения своих маленьких целей в трезвой жизни: восстановление отношений, улучшение внутреннего психологического состояния, профессиональный рост 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204864"/>
            <a:ext cx="7931224" cy="43696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/>
              <a:t>	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Вины алкоголика в его злоупотреблении алкоголем нет (как нет вины астматика в том, что он не может контролировать приступы астмы с помощью силы воли). И выходом из создавшегося положения является не попытки алкоголика  контроля своего употребления или воздержания (и то и другое алкоголиком просто не контролируется), а выздоровление от алкогольной зависимости. 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Отказ от вины за свою болезнь и принятие ответственности за выздоровление – вот, что может сделать человек, страдающий алкогольной зависимостью.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466075"/>
            <a:ext cx="7543800" cy="1450757"/>
          </a:xfrm>
        </p:spPr>
        <p:txBody>
          <a:bodyPr/>
          <a:lstStyle/>
          <a:p>
            <a:r>
              <a:rPr lang="ru-RU" dirty="0" smtClean="0"/>
              <a:t>Понятие алкоголизма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132856"/>
            <a:ext cx="8219256" cy="5361459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vi-VN" sz="4000" b="1" i="1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4000" b="1" i="1" dirty="0" err="1">
                <a:latin typeface="Times New Roman" pitchFamily="18" charset="0"/>
                <a:cs typeface="Times New Roman" pitchFamily="18" charset="0"/>
              </a:rPr>
              <a:t>лкоголизм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  — заболевани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е,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разновидность токсикомании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baseline="30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характеризующееся пристрастием к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алкоголю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(этиловому спирту), с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психической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физической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 зависимостью от него. Алкоголизм характеризуется потерей контроля над количеством выпиваемого алкоголя, ростом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толерантности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 к алкоголю (нарастание доз спиртного, требующихся для достижения удовлетворения),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абстинентным синдромом</a:t>
            </a:r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 (похмельем), токсическим поражением органов, а также провалами памяти на отдельные события, происходившие в период опьянения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466075"/>
            <a:ext cx="7543800" cy="1450757"/>
          </a:xfrm>
        </p:spPr>
        <p:txBody>
          <a:bodyPr/>
          <a:lstStyle/>
          <a:p>
            <a:r>
              <a:rPr lang="ru-RU" dirty="0" smtClean="0"/>
              <a:t>Алкогольная зависимость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276872"/>
            <a:ext cx="7931225" cy="429766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b="1" dirty="0"/>
              <a:t>		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Алкогольная зависимость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всегда формируется у систематически пьющих людей. Алкогольная зависимость относится к числу социально-значимых заболеваний, поскольку злоупотребление алкоголем практически всегда отражается на обществе, семье алкоголика, друзьях, близких и на самом алкоголике. Алкоголик постоянно контактирует с другими людьми (на работе, в семье, на улице 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т.д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от этого страдают окружающие его люди.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056784" cy="129614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/>
              <a:t>Факторы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2060848"/>
            <a:ext cx="5114303" cy="404410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/>
              <a:t>	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мере усложнения социальной структуры общества, употребление алкоголя становится всё более индивидуальным, всё больше появляется личных мотивов и возрастает число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факторов,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способствующих злоупотреблению алкоголем.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7C344ADE-DAB0-1B1B-8760-E5A541E4BC7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7871" y="3734448"/>
            <a:ext cx="3346129" cy="258535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2132856"/>
            <a:ext cx="7931224" cy="444168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Раньше считалось, что распространение алкогольной зависимости характерно для малообеспеченных слоев населения. Однако в конце 19 века с улучшением благосостояния алкогольная зависимость так же начинала расти. Люди из менее обеспеченных слоев общества не имея возможности сделать своё пьянство скрытым, пьют на улице, в подворотне и т.д. Обеспеченные же граждане пьют в дорогих ресторанах, которых могут доставить до дома на такси. 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	Алкогольной зависимости подвержены, как богатые, так и бедные.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466075"/>
            <a:ext cx="8019692" cy="1450757"/>
          </a:xfrm>
        </p:spPr>
        <p:txBody>
          <a:bodyPr>
            <a:normAutofit/>
          </a:bodyPr>
          <a:lstStyle/>
          <a:p>
            <a:r>
              <a:rPr lang="ru-RU" sz="4000" dirty="0" smtClean="0"/>
              <a:t>Причина алкогольной зависимости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916833"/>
            <a:ext cx="8784976" cy="504056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Причину алкогольной зависимости нужно искать в психологических мотивах. Психически малостойкого гражданина толкнуть к алкогольной зависимости могут следующие причины: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трудности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приспособления к внешним условиям среды,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конфликт 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с окружением,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неудовлетворенность,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одиночество,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непонятность,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утомление,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>осознание своей неполноценности. </a:t>
            </a:r>
          </a:p>
          <a:p>
            <a:pPr algn="just">
              <a:buNone/>
            </a:pPr>
            <a:r>
              <a:rPr lang="ru-RU" sz="2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sz="2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Данные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причины пьющий гражданин пытается временно снять за счет алкоголя.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940152" y="306896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6092552" y="322136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244952" y="337376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2807065D-4A90-6BF7-C311-588F657B58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2042" y="4477734"/>
            <a:ext cx="2511958" cy="184872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5232" y="466075"/>
            <a:ext cx="8115240" cy="1450757"/>
          </a:xfrm>
        </p:spPr>
        <p:txBody>
          <a:bodyPr/>
          <a:lstStyle/>
          <a:p>
            <a:r>
              <a:rPr lang="ru-RU" dirty="0" smtClean="0"/>
              <a:t>Факторы развития</a:t>
            </a:r>
            <a:r>
              <a:rPr lang="en-US" dirty="0" smtClean="0"/>
              <a:t> </a:t>
            </a:r>
            <a:r>
              <a:rPr lang="ru-RU" dirty="0" smtClean="0"/>
              <a:t>зависимости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9247" y="1916832"/>
            <a:ext cx="7931225" cy="3960440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Развитию алкогольной зависимости способствуют следующие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наиболее важные факторы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низкий культурный и духовный уровень,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не здоровый образ жизни,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отсутствие трезвеннических установок общества,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слабость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волевых качеств личности на фоне влияний ближайшего окружения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	Указанные факторы не фатальны для нашего общества и могут быть преодолимы, если только само общество повернется к трезвеннической установке.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65251" y="2060848"/>
            <a:ext cx="7859217" cy="4153649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b="1" dirty="0"/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только хроническая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алкогольная зависимость, но и «культурное, умеренное питье» наносит вред организму человека, нередко ведет к конфликтам в семье и даже разрушению семьи, но самое главное пагубно отражается на воспитании детей и их психическом здоровье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Давно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отмечено, что под воздействием алкоголя люди утрачивают чувство ответственности перед обществом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государством,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под влиянием алкоголя растут и хулиганские поступки и более тяжелые правонарушения.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12F8F399-2FEC-4571-BF22-F4B0C4C6F8C7}" vid="{9373E267-CF87-468F-A087-3777327532EB}"/>
    </a:ext>
  </a:extLst>
</a:theme>
</file>

<file path=ppt/theme/theme2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179</TotalTime>
  <Words>258</Words>
  <Application>Microsoft Office PowerPoint</Application>
  <PresentationFormat>Экран (4:3)</PresentationFormat>
  <Paragraphs>114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23</vt:i4>
      </vt:variant>
    </vt:vector>
  </HeadingPairs>
  <TitlesOfParts>
    <vt:vector size="32" baseType="lpstr">
      <vt:lpstr>Arial</vt:lpstr>
      <vt:lpstr>Calibri</vt:lpstr>
      <vt:lpstr>Calibri Light</vt:lpstr>
      <vt:lpstr>Museo Sans Cyrl 500</vt:lpstr>
      <vt:lpstr>Museo Sans Cyrl 700</vt:lpstr>
      <vt:lpstr>Times New Roman</vt:lpstr>
      <vt:lpstr>Wingdings</vt:lpstr>
      <vt:lpstr>Тема1</vt:lpstr>
      <vt:lpstr>Ретро</vt:lpstr>
      <vt:lpstr>АЛКОГОЛЬ - СЕКРЕТЫ МАНИПУЛЯЦИИ</vt:lpstr>
      <vt:lpstr>Предисловие</vt:lpstr>
      <vt:lpstr>Понятие алкоголизма</vt:lpstr>
      <vt:lpstr>Алкогольная зависимость</vt:lpstr>
      <vt:lpstr>Факторы</vt:lpstr>
      <vt:lpstr>Презентация PowerPoint</vt:lpstr>
      <vt:lpstr>Причина алкогольной зависимости</vt:lpstr>
      <vt:lpstr>Факторы развития зависимости</vt:lpstr>
      <vt:lpstr>Презентация PowerPoint</vt:lpstr>
      <vt:lpstr>Классификация бытового пьянства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Уровни алкогольной зависимости личности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Алкоголь- секреты манипуляции</dc:title>
  <dc:creator/>
  <cp:lastModifiedBy>Скачкова Светлана Ивановна</cp:lastModifiedBy>
  <cp:revision>27</cp:revision>
  <dcterms:created xsi:type="dcterms:W3CDTF">2014-10-02T18:10:22Z</dcterms:created>
  <dcterms:modified xsi:type="dcterms:W3CDTF">2024-05-06T10:07:36Z</dcterms:modified>
</cp:coreProperties>
</file>