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59" r:id="rId5"/>
    <p:sldId id="264" r:id="rId6"/>
    <p:sldId id="260" r:id="rId7"/>
    <p:sldId id="265" r:id="rId8"/>
    <p:sldId id="261" r:id="rId9"/>
    <p:sldId id="266" r:id="rId10"/>
    <p:sldId id="262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B820D-448E-4129-8188-9ACB8ED22A93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ABA4-5C8E-41D5-8FAD-419085EB1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05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53A92-909C-48B1-B6C2-323D3A334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2E884D-E892-4B14-A2FB-43147D8D6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E87A3-5734-4BEA-ADDB-B7C437DDF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5F68-27E4-4824-95CE-7EFD813A305A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BBFE7F-7103-4337-8C0F-F2110641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EC98C-B913-4765-B1B3-DCD77BB9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0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F2ACE-4693-464F-ABAE-1FB649E12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235643-7818-4007-9BD3-7971DA6C4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4F4AA-0752-4531-A387-4F03958E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E811-9245-4106-9D8D-738163211D30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8DFE93-7311-41AC-85C5-048B425B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17C220-78B2-4AF3-8BA8-80862E72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5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717F7A-9BC6-401B-BB61-23B39FD34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02C927-C044-4622-9C85-66D9DD4BA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58DCE-8ED8-40F5-B489-CFEFCB05B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04C7-8912-4EE9-999C-796B4BC709DA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31AA1-6F37-43EB-BD10-D72226DF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86252E-4501-4C15-B7A5-2D668CDA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2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31E7F-0D4E-475F-B7C9-90B5378E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B1C86-E4FC-4CC3-8872-E79405873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1B0979-A179-4F1E-82D5-67B47CBE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007B-894B-43CD-BC41-57634C611FA8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D0C36B-1160-41C1-A7EE-016E9B38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D2FBCD-A0F4-4005-8A8A-18DA41EF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6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701CB-79DE-47FA-8077-22177158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26C16D-5B6B-4480-BC7C-CA786CD4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0E1FE3-4966-4A47-AC6F-A6971F9E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468C-C416-45C7-A53F-2B16CCCCB745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7C219E-241D-4AAE-A4B4-FD408EE3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0772F-326F-460E-8DAA-B7FD9E2D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4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818B0-F75D-4696-8973-ADB72F7D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6503D-4FF2-494E-9779-CFAB78368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6FC3AB-61DE-4A77-BC1E-CADD3E876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84C95-18C8-4438-AC08-951BA1A0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5AB8-656E-4EA9-8674-40FB75075709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91A937-1BC8-4760-865B-5B8FA576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2A3DFF-E2E0-4F27-82CF-5F099135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3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EA685-9CFC-47FD-B3A8-22DE670D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E4FDDA-BBDA-474A-B0D0-077673F0D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EE2C62-00B2-4A94-9A39-2838166F7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5D8B30-6B3D-4193-93D7-D615C6320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2FB03D-00F9-4A94-B419-C78012013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8E21D9-089D-4F5E-8D79-1D8B2AFA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87C28-38EF-4A28-8F48-97EE48251927}" type="datetime1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78455A-42EE-4FDA-AF13-3DA12CCF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C08F56-F520-4A49-8732-8627DDD4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5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59DAA-2BA1-44E8-99DE-ADAD5B90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185774-B348-4FBF-AD65-D64E8E24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6A85-F6C1-4A4F-BBD2-A34563135DED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3E5762-A159-4FF2-808D-A054680E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6306A7-777A-4C5E-86C1-372780C3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3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A82D20-2E8E-4298-83BB-3BEEDE72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FB7C-FA6D-46CA-BB96-2267378847D5}" type="datetime1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5C44BD-8868-422E-A399-AF4C6359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9C8470-81BC-4399-826C-D2B6F1DA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0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08FC8-687F-4759-9DFB-ADA7ACC1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33E4D8-1E47-4C87-864A-6640A0190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3FB392-DF00-4A87-B29A-3FE7570C8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003683-82B5-4020-8B27-A69E8D99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55AB-A385-4157-846B-DC656CDD8F82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FA2689-A525-4090-B547-AF7D0D22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15D8CE-B002-4720-A60C-A090ED00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9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6003B-9FD6-448D-BB88-3B435F22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2EF6DD-C232-4DA6-986E-DB39EDD95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E88932-78F8-4498-8C9F-87A31D629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949A29-70A7-4149-9606-0C5E97F7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E929-649E-4186-B21B-1884F0D3A055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300C57-FDC8-43EA-A9CE-1C682606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51866F-A7D1-4343-9A53-37CDE2D93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35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AC8F9-D81D-4756-B905-587E36D6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AE42D5-EC7A-4E66-9836-8ACADB99C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B57704-82BA-47BF-B417-697B9D0C6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464F1-2F2D-4BCE-97D4-89AC11D36342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5B213E-2492-4571-85A5-D25D07AC2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88DAB-3E86-4E6F-9F9A-6FDF4C25C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7BFC9-FC53-445F-904F-3D3D52986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4B9764-7947-4182-A63B-55FBF2087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 t="7232" b="7059"/>
          <a:stretch/>
        </p:blipFill>
        <p:spPr>
          <a:xfrm>
            <a:off x="0" y="0"/>
            <a:ext cx="1217074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32290-4956-44DF-91C4-8A24774B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Взрослеть можно по-разному: ошибочные ценности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F96440-446D-4A44-9D82-BC016F46E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Спикеры: Данилова Кристина, Асламова Виктория</a:t>
            </a:r>
          </a:p>
        </p:txBody>
      </p:sp>
    </p:spTree>
    <p:extLst>
      <p:ext uri="{BB962C8B-B14F-4D97-AF65-F5344CB8AC3E}">
        <p14:creationId xmlns:p14="http://schemas.microsoft.com/office/powerpoint/2010/main" val="3426730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21A47D-C3A2-4C6D-A5BF-A6858D6B7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D75E9-8423-4F19-8CC7-892ADA1B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7784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Игнорирование значимости образования и развития личности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8D249C-8554-449C-8475-3604771F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1188"/>
            <a:ext cx="10515600" cy="160337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Подростки уделяют гораздо больше внимания социальной активности и развлечениям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Делают они это в ущерб саморазвитию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21486-BE53-457E-A7C3-A3EE940C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66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2C615C-9DC7-4E0A-AE15-8CDBA5F86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244" b="4418"/>
          <a:stretch/>
        </p:blipFill>
        <p:spPr>
          <a:xfrm>
            <a:off x="1" y="0"/>
            <a:ext cx="1221324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D6C16-BBBD-4A47-ABA1-84BC6AC3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Игнорирование образования и саморазвития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1E681-CC57-42EF-AAEB-FC11D9B79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0734"/>
            <a:ext cx="5157787" cy="823912"/>
          </a:xfrm>
        </p:spPr>
        <p:txBody>
          <a:bodyPr anchor="t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Последствия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C6015C-8991-43AE-AFE3-42EC3F82B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4646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Финансовые трудности, низкий социальный статус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Проблемы с самооценкой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Тревожность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Конфликты с окружающими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8DFCA-A193-4BBD-94EE-3DDD1D60E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0734"/>
            <a:ext cx="5183188" cy="823912"/>
          </a:xfrm>
        </p:spPr>
        <p:txBody>
          <a:bodyPr anchor="t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Как бороться?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C9C45B-792A-439A-AB0B-0FD5D6157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4646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Создавать поддерживающую и стимулирующую среду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Повышать мотивацию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Предоставлять ресурсы для достижения успеха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Поощрять успехи в области образования и саморазвития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FD04B2-9831-4C5E-9783-385D1D9B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5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6454BD-AAF7-4013-B25D-15DFE565C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829" b="7626"/>
          <a:stretch/>
        </p:blipFill>
        <p:spPr>
          <a:xfrm>
            <a:off x="24652" y="0"/>
            <a:ext cx="12167348" cy="6858000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032349D3-09FC-4B29-8446-1CA50C1C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0985"/>
            <a:ext cx="10515600" cy="285273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Спасибо за внимание!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7043B8ED-4918-49FE-9707-2A640046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85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1321DA-DFD2-4FC3-9071-CF8D5B90C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002" b="4944"/>
          <a:stretch/>
        </p:blipFill>
        <p:spPr>
          <a:xfrm>
            <a:off x="0" y="-1"/>
            <a:ext cx="12184828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22743-8ABB-4AC8-AD58-14D6EBA3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14" y="170086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Материальное благополучие как 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F1230-C3B9-4AE3-9E21-3FA256628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1921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Деньги – это главная цель в жизни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Деньги и материальные вещи определяют успех</a:t>
            </a:r>
          </a:p>
          <a:p>
            <a:pPr>
              <a:buFont typeface="Cascadia Mono SemiLight" panose="020B0609020000020004" pitchFamily="49" charset="0"/>
              <a:buChar char="×"/>
            </a:pPr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Подростки забывают об эмоциональном и духовном благополучии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127EB-7234-4014-A387-A8AB95AB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45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D11557-B0AA-4388-88A0-D70AD16753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A3DE97F-7A21-4E19-901C-8CAAFAE0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Деньги как цель жизни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59AA51-8E1A-42B8-A507-DC1B85E73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200" u="sng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Последствия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DBF959-72F8-49C3-9A1E-809A8A7BE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808287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Расценивание себя и других исключительно по материальному достатку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Неудовлетворенность собой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Депрессия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Проблемы с социальной адаптацией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39B2A4-A1CA-4A4C-97CE-F3B837C5C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619250"/>
            <a:ext cx="5183188" cy="823912"/>
          </a:xfrm>
        </p:spPr>
        <p:txBody>
          <a:bodyPr>
            <a:normAutofit/>
          </a:bodyPr>
          <a:lstStyle/>
          <a:p>
            <a:r>
              <a:rPr lang="ru-RU" sz="3200" u="sng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Как с этим бороться?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EFF3C8-24D1-4586-AEDD-46A26E681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808287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Прививать осознанность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Развитие здорового отношения к деньгам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Помочь обрести уверенность в себе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67B1EF3-F229-4DD7-9CDE-20DCBEB1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2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E19924-CA31-404C-9590-1F9DB7A3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B9D46-4080-44F8-99EC-30722720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919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Миф о быстром успехе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389DEB-A413-4640-84CA-0B77DABF8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8637"/>
            <a:ext cx="10515600" cy="222642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Подростки не понимают, что достижение целей и успеха требует усилий, терпения, отказа от мгновенного удовлетворения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Многие ищут легких денег и, как следствие, неприятности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6E37-9DF5-47B1-80EE-E6D98F40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0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8BEE2-3EE1-4DC8-B047-054773FF14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78963-24E4-4CB4-BB76-FBD35EF7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Миф о быстром успехе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C8BF5D-9462-4341-BF49-CE3923880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200" u="sng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Последствия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0C821F-BBE2-414E-BCEB-94F184F16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839243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Стресс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Депрессия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Вовлечение в криминал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623DCF-B072-4788-A656-D3AD70011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690688"/>
            <a:ext cx="5183188" cy="823912"/>
          </a:xfrm>
        </p:spPr>
        <p:txBody>
          <a:bodyPr>
            <a:normAutofit/>
          </a:bodyPr>
          <a:lstStyle/>
          <a:p>
            <a:r>
              <a:rPr lang="ru-RU" sz="3200" u="sng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Как бороться?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90A825-48A9-44F0-A50A-E97ACAF1A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839243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Развитие осознанности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Прививать умение учиться на своих ошибках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Учить управлять своими ожиданиями и ценить каждый шаг к цели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Развивать терпение и настойчивость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FF9D09D-AF2D-4861-8FA0-F2B1A497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0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E8B95B-FE1E-4435-990B-C650675E4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877" b="2954"/>
          <a:stretch/>
        </p:blipFill>
        <p:spPr>
          <a:xfrm>
            <a:off x="0" y="0"/>
            <a:ext cx="1220138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F6AB5-A321-4114-993E-DC8C7354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06" y="182301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Жизнь в социальных сетях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59BB1-2DDE-4F53-9197-5F8F2FA9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06" y="3429000"/>
            <a:ext cx="10515600" cy="182301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Подростки стремятся создать идеальный образ в соцсетях, забывая о своей настоящей личности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Стремятся набрать популярность онлайн, забывая о живом общении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A054CD-A59E-4A61-BB37-E7719342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8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A5CAD7-20EA-4888-85E4-FF787D5CC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02" b="780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07EAB-6EB3-4DDA-9300-60CAF95C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Зависимость от соцсетей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75302A-C5E1-4EF3-8DC2-B9FAD0A6D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Последствия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728A23-7559-4C0E-807C-2AC76ECB65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Чувство одиночества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Низкая самооценка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Депрессия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Тревога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Проблемы со сном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Проблемы с физическим здоровьем из-за сидячего образа жизни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C44DD4-A748-4682-848F-A8831955D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Как бороться?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9C0412-5D63-4AF6-BA36-0E5CF0C504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Обучать критическому мышлению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Обучать саморегуляции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Поощрять за общение в реальной жизни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Поощрять занятия спортом, хобби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3A4218F-0937-44C4-A2DA-A50F5A38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44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108A2B-491E-48E5-8150-0F4B204EA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8274"/>
          <a:stretch/>
        </p:blipFill>
        <p:spPr>
          <a:xfrm>
            <a:off x="977152" y="1"/>
            <a:ext cx="1121484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A0B69-F26E-4DEE-9F69-096A3886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9171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Следование за толпой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423CD0-0B7C-470E-9B0A-82F9FF081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8169"/>
            <a:ext cx="10515600" cy="2333999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Подростки сталкиваются с давлением группы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Пытаются соответствовать установленным стандартам, даже если это противоречит их убеждениям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В результате: потеря индивидуальности и тупик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07D31C-CFC6-44FF-A7E0-1167FC80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8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964277-ECB2-4684-BCBA-847EDAB87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991" b="5167"/>
          <a:stretch/>
        </p:blipFill>
        <p:spPr>
          <a:xfrm>
            <a:off x="1" y="-1"/>
            <a:ext cx="12213514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5760-0C5B-4472-A0E4-691ECF04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Следование за толпой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11A859-A3B6-4D52-ACFB-58B30C01D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Последствия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12913-2847-4FCB-B53A-C3F239CCA1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Потеря индивидуальности и уникальности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Проблемы с самооценкой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Неудовлетворенность собой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Появление вредных привычек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D9A0CB-7608-4D64-A737-B92DC941F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Как бороться?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2DE651-261A-4DAF-9C32-59F69D490D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Работа с самооценкой и самоидентификацией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Поддержка и поощрение уникальности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Помощь в поиске собственных интересов</a:t>
            </a:r>
          </a:p>
          <a:p>
            <a:r>
              <a:rPr lang="ru-RU" dirty="0">
                <a:solidFill>
                  <a:schemeClr val="bg1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Создание условий для самовыражения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61D4734-1ABC-433D-81B5-F10D5DD7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7BFC9-FC53-445F-904F-3D3D529866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02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346</Words>
  <Application>Microsoft Office PowerPoint</Application>
  <PresentationFormat>Широкоэкранный</PresentationFormat>
  <Paragraphs>86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Cascadia Code SemiBold</vt:lpstr>
      <vt:lpstr>Cascadia Mono SemiLight</vt:lpstr>
      <vt:lpstr>Wingdings</vt:lpstr>
      <vt:lpstr>Тема Office</vt:lpstr>
      <vt:lpstr>Взрослеть можно по-разному: ошибочные ценности</vt:lpstr>
      <vt:lpstr>Материальное благополучие как цель</vt:lpstr>
      <vt:lpstr>Деньги как цель жизни</vt:lpstr>
      <vt:lpstr>Миф о быстром успехе</vt:lpstr>
      <vt:lpstr>Миф о быстром успехе</vt:lpstr>
      <vt:lpstr>Жизнь в социальных сетях</vt:lpstr>
      <vt:lpstr>Зависимость от соцсетей</vt:lpstr>
      <vt:lpstr>Следование за толпой</vt:lpstr>
      <vt:lpstr>Следование за толпой</vt:lpstr>
      <vt:lpstr>Игнорирование значимости образования и развития личности</vt:lpstr>
      <vt:lpstr>Игнорирование образования и саморазвития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Взрослеть можно по-разному: ошибочные ценности</dc:title>
  <dc:creator>Даниил Шерки</dc:creator>
  <cp:lastModifiedBy>Даниил Шерки</cp:lastModifiedBy>
  <cp:revision>12</cp:revision>
  <dcterms:created xsi:type="dcterms:W3CDTF">2024-04-03T16:56:34Z</dcterms:created>
  <dcterms:modified xsi:type="dcterms:W3CDTF">2024-04-03T19:25:30Z</dcterms:modified>
</cp:coreProperties>
</file>