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4" y="5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6969" y="1756664"/>
            <a:ext cx="8878061" cy="158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916" y="2529916"/>
            <a:ext cx="10742167" cy="1764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497" y="2820415"/>
            <a:ext cx="10427004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6969" y="1756664"/>
            <a:ext cx="3382645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b="1" spc="-5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5400" b="1" spc="-1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5400" b="1" spc="-20" dirty="0">
                <a:solidFill>
                  <a:srgbClr val="FFFFFF"/>
                </a:solidFill>
                <a:latin typeface="Arial"/>
                <a:cs typeface="Arial"/>
              </a:rPr>
              <a:t>ЯЗНЫЕ  </a:t>
            </a:r>
            <a:r>
              <a:rPr sz="5400" b="1" spc="130" dirty="0">
                <a:solidFill>
                  <a:srgbClr val="FFFFFF"/>
                </a:solidFill>
                <a:latin typeface="Arial"/>
                <a:cs typeface="Arial"/>
              </a:rPr>
              <a:t>СЛОВА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3795" y="1606296"/>
            <a:ext cx="11538585" cy="5252720"/>
            <a:chOff x="653795" y="1606296"/>
            <a:chExt cx="11538585" cy="5252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035" y="1606296"/>
              <a:ext cx="138684" cy="1386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836420"/>
              <a:ext cx="89915" cy="899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795" y="2060448"/>
              <a:ext cx="128016" cy="1280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02258" y="3505962"/>
              <a:ext cx="0" cy="3352800"/>
            </a:xfrm>
            <a:custGeom>
              <a:avLst/>
              <a:gdLst/>
              <a:ahLst/>
              <a:cxnLst/>
              <a:rect l="l" t="t" r="r" b="b"/>
              <a:pathLst>
                <a:path h="3352800">
                  <a:moveTo>
                    <a:pt x="0" y="0"/>
                  </a:moveTo>
                  <a:lnTo>
                    <a:pt x="0" y="335279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37440" y="5436590"/>
              <a:ext cx="150118" cy="1516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45840" y="5896736"/>
              <a:ext cx="107583" cy="10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53914" y="6038420"/>
              <a:ext cx="95463" cy="954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0651" y="1606296"/>
              <a:ext cx="5451348" cy="52517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2529916"/>
            <a:ext cx="3709670" cy="17640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pc="-75" dirty="0"/>
              <a:t>Спасибо</a:t>
            </a:r>
            <a:r>
              <a:rPr spc="-340" dirty="0"/>
              <a:t> </a:t>
            </a:r>
            <a:r>
              <a:rPr spc="-434" dirty="0"/>
              <a:t>за </a:t>
            </a:r>
            <a:r>
              <a:rPr spc="-1860" dirty="0"/>
              <a:t> </a:t>
            </a:r>
            <a:r>
              <a:rPr spc="-320" dirty="0"/>
              <a:t>внимание!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3388" y="1229867"/>
            <a:ext cx="138683" cy="1386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1528" y="1458467"/>
            <a:ext cx="91440" cy="914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8147" y="1973579"/>
            <a:ext cx="126492" cy="1280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0540" y="2612435"/>
            <a:ext cx="2163195" cy="21620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68938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7859" y="1569212"/>
            <a:ext cx="4134485" cy="29197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573405" marR="5080" indent="-561340" algn="r">
              <a:lnSpc>
                <a:spcPct val="90000"/>
              </a:lnSpc>
              <a:spcBef>
                <a:spcPts val="415"/>
              </a:spcBef>
            </a:pP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600" b="1" spc="120" dirty="0">
                <a:solidFill>
                  <a:srgbClr val="FFFFFF"/>
                </a:solidFill>
                <a:latin typeface="Arial"/>
                <a:cs typeface="Arial"/>
              </a:rPr>
              <a:t>ГЛАЗАХ </a:t>
            </a:r>
            <a:r>
              <a:rPr sz="2600" b="1" spc="160" dirty="0">
                <a:solidFill>
                  <a:srgbClr val="FFFFFF"/>
                </a:solidFill>
                <a:latin typeface="Arial"/>
                <a:cs typeface="Arial"/>
              </a:rPr>
              <a:t>ПОДРОСТКА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0" dirty="0">
                <a:solidFill>
                  <a:srgbClr val="FFFFFF"/>
                </a:solidFill>
                <a:latin typeface="Arial"/>
                <a:cs typeface="Arial"/>
              </a:rPr>
              <a:t>СКВЕРНОСЛОВИЕ</a:t>
            </a:r>
            <a:r>
              <a:rPr sz="2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2600" b="1" spc="-7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90" dirty="0">
                <a:solidFill>
                  <a:srgbClr val="FFFFFF"/>
                </a:solidFill>
                <a:latin typeface="Arial"/>
                <a:cs typeface="Arial"/>
              </a:rPr>
              <a:t>ЭТО </a:t>
            </a:r>
            <a:r>
              <a:rPr sz="2600" b="1" spc="50" dirty="0">
                <a:solidFill>
                  <a:srgbClr val="FFFFFF"/>
                </a:solidFill>
                <a:latin typeface="Arial"/>
                <a:cs typeface="Arial"/>
              </a:rPr>
              <a:t>ПРОЯВЛЕНИЕ </a:t>
            </a:r>
            <a:r>
              <a:rPr sz="2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10" dirty="0">
                <a:solidFill>
                  <a:srgbClr val="FFFFFF"/>
                </a:solidFill>
                <a:latin typeface="Arial"/>
                <a:cs typeface="Arial"/>
              </a:rPr>
              <a:t>НЕЗАВИСИМОСТИ, </a:t>
            </a:r>
            <a:r>
              <a:rPr sz="260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35" dirty="0">
                <a:solidFill>
                  <a:srgbClr val="FFFFFF"/>
                </a:solidFill>
                <a:latin typeface="Arial"/>
                <a:cs typeface="Arial"/>
              </a:rPr>
              <a:t>СПОСОБНОСТИ </a:t>
            </a:r>
            <a:r>
              <a:rPr sz="2600" b="1" spc="40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2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85" dirty="0">
                <a:solidFill>
                  <a:srgbClr val="FFFFFF"/>
                </a:solidFill>
                <a:latin typeface="Arial"/>
                <a:cs typeface="Arial"/>
              </a:rPr>
              <a:t>ПОДЧИНЯТЬСЯ</a:t>
            </a:r>
            <a:endParaRPr sz="2600">
              <a:latin typeface="Arial"/>
              <a:cs typeface="Arial"/>
            </a:endParaRPr>
          </a:p>
          <a:p>
            <a:pPr marL="26034" marR="5715" indent="547370" algn="r">
              <a:lnSpc>
                <a:spcPts val="2810"/>
              </a:lnSpc>
              <a:spcBef>
                <a:spcPts val="45"/>
              </a:spcBef>
            </a:pPr>
            <a:r>
              <a:rPr sz="2600" b="1" spc="40" dirty="0">
                <a:solidFill>
                  <a:srgbClr val="FFFFFF"/>
                </a:solidFill>
                <a:latin typeface="Arial"/>
                <a:cs typeface="Arial"/>
              </a:rPr>
              <a:t>ЗАПРЕТАМ,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10" dirty="0">
                <a:solidFill>
                  <a:srgbClr val="FFFFFF"/>
                </a:solidFill>
                <a:latin typeface="Arial"/>
                <a:cs typeface="Arial"/>
              </a:rPr>
              <a:t>ТО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ЕСТЬ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05" dirty="0">
                <a:solidFill>
                  <a:srgbClr val="FFFFFF"/>
                </a:solidFill>
                <a:latin typeface="Arial"/>
                <a:cs typeface="Arial"/>
              </a:rPr>
              <a:t>СИМВОЛ</a:t>
            </a:r>
            <a:r>
              <a:rPr sz="2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85" dirty="0">
                <a:solidFill>
                  <a:srgbClr val="FFFFFF"/>
                </a:solidFill>
                <a:latin typeface="Arial"/>
                <a:cs typeface="Arial"/>
              </a:rPr>
              <a:t>ВЗРОСЛОСТИ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838" y="1266444"/>
            <a:ext cx="6446520" cy="5593080"/>
            <a:chOff x="5434838" y="1266444"/>
            <a:chExt cx="6446520" cy="55930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2296" y="1266444"/>
              <a:ext cx="138683" cy="1402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47538" y="1599438"/>
              <a:ext cx="0" cy="5260340"/>
            </a:xfrm>
            <a:custGeom>
              <a:avLst/>
              <a:gdLst/>
              <a:ahLst/>
              <a:cxnLst/>
              <a:rect l="l" t="t" r="r" b="b"/>
              <a:pathLst>
                <a:path h="5260340">
                  <a:moveTo>
                    <a:pt x="0" y="0"/>
                  </a:moveTo>
                  <a:lnTo>
                    <a:pt x="0" y="5259753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6272" y="1598676"/>
              <a:ext cx="5570220" cy="47838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3088" y="1659636"/>
              <a:ext cx="128015" cy="12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497" y="1587500"/>
            <a:ext cx="2740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40" dirty="0"/>
              <a:t>Прич</a:t>
            </a:r>
            <a:r>
              <a:rPr sz="5400" spc="-120" dirty="0"/>
              <a:t>и</a:t>
            </a:r>
            <a:r>
              <a:rPr sz="5400" spc="-204" dirty="0"/>
              <a:t>ны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4258"/>
            <a:ext cx="7917180" cy="25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2497" y="2820415"/>
            <a:ext cx="602488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05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20" dirty="0">
                <a:latin typeface="Tahoma"/>
                <a:cs typeface="Tahoma"/>
              </a:rPr>
              <a:t>1.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Подстраиваются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под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окружение.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14" dirty="0">
                <a:latin typeface="Tahoma"/>
                <a:cs typeface="Tahoma"/>
              </a:rPr>
              <a:t>Данная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причина</a:t>
            </a:r>
            <a:endParaRPr sz="1800">
              <a:latin typeface="Tahoma"/>
              <a:cs typeface="Tahoma"/>
            </a:endParaRPr>
          </a:p>
          <a:p>
            <a:pPr marL="241300" marR="5080">
              <a:lnSpc>
                <a:spcPts val="1939"/>
              </a:lnSpc>
              <a:spcBef>
                <a:spcPts val="140"/>
              </a:spcBef>
            </a:pPr>
            <a:r>
              <a:rPr sz="1800" spc="-130" dirty="0">
                <a:latin typeface="Tahoma"/>
                <a:cs typeface="Tahoma"/>
              </a:rPr>
              <a:t>на</a:t>
            </a:r>
            <a:r>
              <a:rPr sz="1800" spc="-20" dirty="0">
                <a:latin typeface="Tahoma"/>
                <a:cs typeface="Tahoma"/>
              </a:rPr>
              <a:t>иб</a:t>
            </a:r>
            <a:r>
              <a:rPr sz="1800" spc="-25" dirty="0">
                <a:latin typeface="Tahoma"/>
                <a:cs typeface="Tahoma"/>
              </a:rPr>
              <a:t>о</a:t>
            </a:r>
            <a:r>
              <a:rPr sz="1800" spc="-235" dirty="0">
                <a:latin typeface="Tahoma"/>
                <a:cs typeface="Tahoma"/>
              </a:rPr>
              <a:t>л</a:t>
            </a:r>
            <a:r>
              <a:rPr sz="1800" spc="-90" dirty="0">
                <a:latin typeface="Tahoma"/>
                <a:cs typeface="Tahoma"/>
              </a:rPr>
              <a:t>ее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55" dirty="0">
                <a:latin typeface="Tahoma"/>
                <a:cs typeface="Tahoma"/>
              </a:rPr>
              <a:t>с</a:t>
            </a:r>
            <a:r>
              <a:rPr sz="1800" spc="-75" dirty="0">
                <a:latin typeface="Tahoma"/>
                <a:cs typeface="Tahoma"/>
              </a:rPr>
              <a:t>п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40" dirty="0">
                <a:latin typeface="Tahoma"/>
                <a:cs typeface="Tahoma"/>
              </a:rPr>
              <a:t>ост</a:t>
            </a:r>
            <a:r>
              <a:rPr sz="1800" spc="-60" dirty="0">
                <a:latin typeface="Tahoma"/>
                <a:cs typeface="Tahoma"/>
              </a:rPr>
              <a:t>р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00" dirty="0">
                <a:latin typeface="Tahoma"/>
                <a:cs typeface="Tahoma"/>
              </a:rPr>
              <a:t>нена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с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80" dirty="0">
                <a:latin typeface="Tahoma"/>
                <a:cs typeface="Tahoma"/>
              </a:rPr>
              <a:t>е</a:t>
            </a:r>
            <a:r>
              <a:rPr sz="1800" spc="-95" dirty="0">
                <a:latin typeface="Tahoma"/>
                <a:cs typeface="Tahoma"/>
              </a:rPr>
              <a:t>д</a:t>
            </a:r>
            <a:r>
              <a:rPr sz="1800" spc="-90" dirty="0">
                <a:latin typeface="Tahoma"/>
                <a:cs typeface="Tahoma"/>
              </a:rPr>
              <a:t>и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п</a:t>
            </a:r>
            <a:r>
              <a:rPr sz="1800" spc="-35" dirty="0">
                <a:latin typeface="Tahoma"/>
                <a:cs typeface="Tahoma"/>
              </a:rPr>
              <a:t>о</a:t>
            </a:r>
            <a:r>
              <a:rPr sz="1800" spc="-105" dirty="0">
                <a:latin typeface="Tahoma"/>
                <a:cs typeface="Tahoma"/>
              </a:rPr>
              <a:t>др</a:t>
            </a:r>
            <a:r>
              <a:rPr sz="1800" spc="-70" dirty="0">
                <a:latin typeface="Tahoma"/>
                <a:cs typeface="Tahoma"/>
              </a:rPr>
              <a:t>остков,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185" dirty="0">
                <a:latin typeface="Tahoma"/>
                <a:cs typeface="Tahoma"/>
              </a:rPr>
              <a:t>а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т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05" dirty="0">
                <a:latin typeface="Tahoma"/>
                <a:cs typeface="Tahoma"/>
              </a:rPr>
              <a:t>к</a:t>
            </a:r>
            <a:r>
              <a:rPr sz="1800" spc="-185" dirty="0">
                <a:latin typeface="Tahoma"/>
                <a:cs typeface="Tahoma"/>
              </a:rPr>
              <a:t>ж</a:t>
            </a:r>
            <a:r>
              <a:rPr sz="1800" spc="-90" dirty="0">
                <a:latin typeface="Tahoma"/>
                <a:cs typeface="Tahoma"/>
              </a:rPr>
              <a:t>е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у  </a:t>
            </a:r>
            <a:r>
              <a:rPr sz="1800" spc="-114" dirty="0">
                <a:latin typeface="Tahoma"/>
                <a:cs typeface="Tahoma"/>
              </a:rPr>
              <a:t>людей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с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повышенной </a:t>
            </a:r>
            <a:r>
              <a:rPr sz="1800" spc="-80" dirty="0">
                <a:latin typeface="Tahoma"/>
                <a:cs typeface="Tahoma"/>
              </a:rPr>
              <a:t>тревожностью,</a:t>
            </a:r>
            <a:r>
              <a:rPr sz="1800" spc="-60" dirty="0">
                <a:latin typeface="Tahoma"/>
                <a:cs typeface="Tahoma"/>
              </a:rPr>
              <a:t> низкой </a:t>
            </a:r>
            <a:r>
              <a:rPr sz="1800" spc="-70" dirty="0">
                <a:latin typeface="Tahoma"/>
                <a:cs typeface="Tahoma"/>
              </a:rPr>
              <a:t>самооценкой.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ts val="1814"/>
              </a:lnSpc>
            </a:pPr>
            <a:r>
              <a:rPr sz="1800" spc="-50" dirty="0">
                <a:latin typeface="Tahoma"/>
                <a:cs typeface="Tahoma"/>
              </a:rPr>
              <a:t>В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э</a:t>
            </a:r>
            <a:r>
              <a:rPr sz="1800" spc="-40" dirty="0">
                <a:latin typeface="Tahoma"/>
                <a:cs typeface="Tahoma"/>
              </a:rPr>
              <a:t>то</a:t>
            </a:r>
            <a:r>
              <a:rPr sz="1800" spc="-45" dirty="0">
                <a:latin typeface="Tahoma"/>
                <a:cs typeface="Tahoma"/>
              </a:rPr>
              <a:t>м</a:t>
            </a:r>
            <a:r>
              <a:rPr sz="1800" spc="-55" dirty="0">
                <a:latin typeface="Tahoma"/>
                <a:cs typeface="Tahoma"/>
              </a:rPr>
              <a:t> с</a:t>
            </a:r>
            <a:r>
              <a:rPr sz="1800" spc="-250" dirty="0">
                <a:latin typeface="Tahoma"/>
                <a:cs typeface="Tahoma"/>
              </a:rPr>
              <a:t>л</a:t>
            </a:r>
            <a:r>
              <a:rPr sz="1800" spc="-100" dirty="0">
                <a:latin typeface="Tahoma"/>
                <a:cs typeface="Tahoma"/>
              </a:rPr>
              <a:t>у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20" dirty="0">
                <a:latin typeface="Tahoma"/>
                <a:cs typeface="Tahoma"/>
              </a:rPr>
              <a:t>е,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45" dirty="0">
                <a:latin typeface="Tahoma"/>
                <a:cs typeface="Tahoma"/>
              </a:rPr>
              <a:t>м</a:t>
            </a:r>
            <a:r>
              <a:rPr sz="1800" spc="-175" dirty="0">
                <a:latin typeface="Tahoma"/>
                <a:cs typeface="Tahoma"/>
              </a:rPr>
              <a:t>а</a:t>
            </a:r>
            <a:r>
              <a:rPr sz="1800" spc="-60" dirty="0">
                <a:latin typeface="Tahoma"/>
                <a:cs typeface="Tahoma"/>
              </a:rPr>
              <a:t>т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–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по</a:t>
            </a:r>
            <a:r>
              <a:rPr sz="1800" spc="-50" dirty="0">
                <a:latin typeface="Tahoma"/>
                <a:cs typeface="Tahoma"/>
              </a:rPr>
              <a:t>п</a:t>
            </a:r>
            <a:r>
              <a:rPr sz="1800" spc="-85" dirty="0">
                <a:latin typeface="Tahoma"/>
                <a:cs typeface="Tahoma"/>
              </a:rPr>
              <a:t>ыт</a:t>
            </a:r>
            <a:r>
              <a:rPr sz="1800" spc="-80" dirty="0">
                <a:latin typeface="Tahoma"/>
                <a:cs typeface="Tahoma"/>
              </a:rPr>
              <a:t>к</a:t>
            </a:r>
            <a:r>
              <a:rPr sz="1800" spc="-185" dirty="0">
                <a:latin typeface="Tahoma"/>
                <a:cs typeface="Tahoma"/>
              </a:rPr>
              <a:t>а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14" dirty="0">
                <a:latin typeface="Tahoma"/>
                <a:cs typeface="Tahoma"/>
              </a:rPr>
              <a:t>с</a:t>
            </a:r>
            <a:r>
              <a:rPr sz="1800" spc="-135" dirty="0">
                <a:latin typeface="Tahoma"/>
                <a:cs typeface="Tahoma"/>
              </a:rPr>
              <a:t>а</a:t>
            </a:r>
            <a:r>
              <a:rPr sz="1800" spc="-35" dirty="0">
                <a:latin typeface="Tahoma"/>
                <a:cs typeface="Tahoma"/>
              </a:rPr>
              <a:t>м</a:t>
            </a:r>
            <a:r>
              <a:rPr sz="1800" spc="-65" dirty="0">
                <a:latin typeface="Tahoma"/>
                <a:cs typeface="Tahoma"/>
              </a:rPr>
              <a:t>о</a:t>
            </a:r>
            <a:r>
              <a:rPr sz="1800" spc="-95" dirty="0">
                <a:latin typeface="Tahoma"/>
                <a:cs typeface="Tahoma"/>
              </a:rPr>
              <a:t>утве</a:t>
            </a:r>
            <a:r>
              <a:rPr sz="1800" spc="-120" dirty="0">
                <a:latin typeface="Tahoma"/>
                <a:cs typeface="Tahoma"/>
              </a:rPr>
              <a:t>р</a:t>
            </a:r>
            <a:r>
              <a:rPr sz="1800" spc="-95" dirty="0">
                <a:latin typeface="Tahoma"/>
                <a:cs typeface="Tahoma"/>
              </a:rPr>
              <a:t>д</a:t>
            </a:r>
            <a:r>
              <a:rPr sz="1800" spc="-100" dirty="0">
                <a:latin typeface="Tahoma"/>
                <a:cs typeface="Tahoma"/>
              </a:rPr>
              <a:t>и</a:t>
            </a:r>
            <a:r>
              <a:rPr sz="1800" spc="-75" dirty="0">
                <a:latin typeface="Tahoma"/>
                <a:cs typeface="Tahoma"/>
              </a:rPr>
              <a:t>ть</a:t>
            </a:r>
            <a:r>
              <a:rPr sz="1800" spc="-80" dirty="0">
                <a:latin typeface="Tahoma"/>
                <a:cs typeface="Tahoma"/>
              </a:rPr>
              <a:t>с</a:t>
            </a:r>
            <a:r>
              <a:rPr sz="1800" spc="-114" dirty="0">
                <a:latin typeface="Tahoma"/>
                <a:cs typeface="Tahoma"/>
              </a:rPr>
              <a:t>я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с</a:t>
            </a:r>
            <a:r>
              <a:rPr sz="1800" spc="-90" dirty="0">
                <a:latin typeface="Tahoma"/>
                <a:cs typeface="Tahoma"/>
              </a:rPr>
              <a:t>р</a:t>
            </a:r>
            <a:r>
              <a:rPr sz="1800" spc="-75" dirty="0">
                <a:latin typeface="Tahoma"/>
                <a:cs typeface="Tahoma"/>
              </a:rPr>
              <a:t>е</a:t>
            </a:r>
            <a:r>
              <a:rPr sz="1800" spc="-95" dirty="0">
                <a:latin typeface="Tahoma"/>
                <a:cs typeface="Tahoma"/>
              </a:rPr>
              <a:t>ди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ts val="2055"/>
              </a:lnSpc>
            </a:pPr>
            <a:r>
              <a:rPr sz="1800" spc="-95" dirty="0">
                <a:latin typeface="Tahoma"/>
                <a:cs typeface="Tahoma"/>
              </a:rPr>
              <a:t>окружения.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52359" y="1665769"/>
            <a:ext cx="4267200" cy="4267200"/>
            <a:chOff x="7452359" y="1665769"/>
            <a:chExt cx="4267200" cy="4267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2359" y="1665769"/>
              <a:ext cx="4267200" cy="4267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9751" y="1780031"/>
              <a:ext cx="138683" cy="1386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2171" y="2071115"/>
              <a:ext cx="89916" cy="91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497" y="1587500"/>
            <a:ext cx="2740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40" dirty="0"/>
              <a:t>Прич</a:t>
            </a:r>
            <a:r>
              <a:rPr sz="5400" spc="-120" dirty="0"/>
              <a:t>и</a:t>
            </a:r>
            <a:r>
              <a:rPr sz="5400" spc="-204" dirty="0"/>
              <a:t>ны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4258"/>
            <a:ext cx="7917180" cy="25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2497" y="2820415"/>
            <a:ext cx="537083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05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20" dirty="0">
                <a:latin typeface="Tahoma"/>
                <a:cs typeface="Tahoma"/>
              </a:rPr>
              <a:t>2.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П</a:t>
            </a:r>
            <a:r>
              <a:rPr sz="1800" spc="10" dirty="0">
                <a:latin typeface="Tahoma"/>
                <a:cs typeface="Tahoma"/>
              </a:rPr>
              <a:t>с</a:t>
            </a:r>
            <a:r>
              <a:rPr sz="1800" spc="-50" dirty="0">
                <a:latin typeface="Tahoma"/>
                <a:cs typeface="Tahoma"/>
              </a:rPr>
              <a:t>ихосек</a:t>
            </a:r>
            <a:r>
              <a:rPr sz="1800" spc="-55" dirty="0">
                <a:latin typeface="Tahoma"/>
                <a:cs typeface="Tahoma"/>
              </a:rPr>
              <a:t>с</a:t>
            </a:r>
            <a:r>
              <a:rPr sz="1800" spc="-155" dirty="0">
                <a:latin typeface="Tahoma"/>
                <a:cs typeface="Tahoma"/>
              </a:rPr>
              <a:t>уаль</a:t>
            </a:r>
            <a:r>
              <a:rPr sz="1800" spc="-130" dirty="0">
                <a:latin typeface="Tahoma"/>
                <a:cs typeface="Tahoma"/>
              </a:rPr>
              <a:t>на</a:t>
            </a:r>
            <a:r>
              <a:rPr sz="1800" spc="-114" dirty="0">
                <a:latin typeface="Tahoma"/>
                <a:cs typeface="Tahoma"/>
              </a:rPr>
              <a:t>я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н</a:t>
            </a:r>
            <a:r>
              <a:rPr sz="1800" spc="-70" dirty="0">
                <a:latin typeface="Tahoma"/>
                <a:cs typeface="Tahoma"/>
              </a:rPr>
              <a:t>е</a:t>
            </a:r>
            <a:r>
              <a:rPr sz="1800" spc="-65" dirty="0">
                <a:latin typeface="Tahoma"/>
                <a:cs typeface="Tahoma"/>
              </a:rPr>
              <a:t>до</a:t>
            </a:r>
            <a:r>
              <a:rPr sz="1800" spc="-70" dirty="0">
                <a:latin typeface="Tahoma"/>
                <a:cs typeface="Tahoma"/>
              </a:rPr>
              <a:t>р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05" dirty="0">
                <a:latin typeface="Tahoma"/>
                <a:cs typeface="Tahoma"/>
              </a:rPr>
              <a:t>з</a:t>
            </a:r>
            <a:r>
              <a:rPr sz="1800" spc="-135" dirty="0">
                <a:latin typeface="Tahoma"/>
                <a:cs typeface="Tahoma"/>
              </a:rPr>
              <a:t>в</a:t>
            </a:r>
            <a:r>
              <a:rPr sz="1800" spc="-70" dirty="0">
                <a:latin typeface="Tahoma"/>
                <a:cs typeface="Tahoma"/>
              </a:rPr>
              <a:t>и</a:t>
            </a:r>
            <a:r>
              <a:rPr sz="1800" spc="-65" dirty="0">
                <a:latin typeface="Tahoma"/>
                <a:cs typeface="Tahoma"/>
              </a:rPr>
              <a:t>т</a:t>
            </a:r>
            <a:r>
              <a:rPr sz="1800" spc="-70" dirty="0">
                <a:latin typeface="Tahoma"/>
                <a:cs typeface="Tahoma"/>
              </a:rPr>
              <a:t>ость,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секс</a:t>
            </a:r>
            <a:r>
              <a:rPr sz="1800" spc="-155" dirty="0">
                <a:latin typeface="Tahoma"/>
                <a:cs typeface="Tahoma"/>
              </a:rPr>
              <a:t>уаль</a:t>
            </a:r>
            <a:r>
              <a:rPr sz="1800" spc="-130" dirty="0">
                <a:latin typeface="Tahoma"/>
                <a:cs typeface="Tahoma"/>
              </a:rPr>
              <a:t>на</a:t>
            </a:r>
            <a:r>
              <a:rPr sz="1800" spc="-114" dirty="0">
                <a:latin typeface="Tahoma"/>
                <a:cs typeface="Tahoma"/>
              </a:rPr>
              <a:t>я</a:t>
            </a:r>
            <a:endParaRPr sz="1800">
              <a:latin typeface="Tahoma"/>
              <a:cs typeface="Tahoma"/>
            </a:endParaRPr>
          </a:p>
          <a:p>
            <a:pPr marL="241300" marR="5080">
              <a:lnSpc>
                <a:spcPts val="1939"/>
              </a:lnSpc>
              <a:spcBef>
                <a:spcPts val="140"/>
              </a:spcBef>
            </a:pPr>
            <a:r>
              <a:rPr sz="1800" spc="-80" dirty="0">
                <a:latin typeface="Tahoma"/>
                <a:cs typeface="Tahoma"/>
              </a:rPr>
              <a:t>оз</a:t>
            </a:r>
            <a:r>
              <a:rPr sz="1800" spc="-95" dirty="0">
                <a:latin typeface="Tahoma"/>
                <a:cs typeface="Tahoma"/>
              </a:rPr>
              <a:t>а</a:t>
            </a:r>
            <a:r>
              <a:rPr sz="1800" spc="-45" dirty="0">
                <a:latin typeface="Tahoma"/>
                <a:cs typeface="Tahoma"/>
              </a:rPr>
              <a:t>боченнос</a:t>
            </a:r>
            <a:r>
              <a:rPr sz="1800" spc="-125" dirty="0">
                <a:latin typeface="Tahoma"/>
                <a:cs typeface="Tahoma"/>
              </a:rPr>
              <a:t>ть</a:t>
            </a:r>
            <a:r>
              <a:rPr sz="1800" spc="-75" dirty="0">
                <a:latin typeface="Tahoma"/>
                <a:cs typeface="Tahoma"/>
              </a:rPr>
              <a:t>.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В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п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50" dirty="0">
                <a:latin typeface="Tahoma"/>
                <a:cs typeface="Tahoma"/>
              </a:rPr>
              <a:t>оцессе</a:t>
            </a:r>
            <a:r>
              <a:rPr sz="1800" spc="-55" dirty="0">
                <a:latin typeface="Tahoma"/>
                <a:cs typeface="Tahoma"/>
              </a:rPr>
              <a:t> общения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ч</a:t>
            </a:r>
            <a:r>
              <a:rPr sz="1800" spc="-100" dirty="0">
                <a:latin typeface="Tahoma"/>
                <a:cs typeface="Tahoma"/>
              </a:rPr>
              <a:t>ел</a:t>
            </a:r>
            <a:r>
              <a:rPr sz="1800" spc="-95" dirty="0">
                <a:latin typeface="Tahoma"/>
                <a:cs typeface="Tahoma"/>
              </a:rPr>
              <a:t>о</a:t>
            </a:r>
            <a:r>
              <a:rPr sz="1800" spc="-114" dirty="0">
                <a:latin typeface="Tahoma"/>
                <a:cs typeface="Tahoma"/>
              </a:rPr>
              <a:t>век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с</a:t>
            </a:r>
            <a:r>
              <a:rPr sz="1800" spc="-45" dirty="0">
                <a:latin typeface="Tahoma"/>
                <a:cs typeface="Tahoma"/>
              </a:rPr>
              <a:t>т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80" dirty="0">
                <a:latin typeface="Tahoma"/>
                <a:cs typeface="Tahoma"/>
              </a:rPr>
              <a:t>вит  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70" dirty="0">
                <a:latin typeface="Tahoma"/>
                <a:cs typeface="Tahoma"/>
              </a:rPr>
              <a:t>кцент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на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вопрос</a:t>
            </a:r>
            <a:r>
              <a:rPr sz="1800" spc="-170" dirty="0">
                <a:latin typeface="Tahoma"/>
                <a:cs typeface="Tahoma"/>
              </a:rPr>
              <a:t>а</a:t>
            </a:r>
            <a:r>
              <a:rPr sz="1800" spc="-75" dirty="0">
                <a:latin typeface="Tahoma"/>
                <a:cs typeface="Tahoma"/>
              </a:rPr>
              <a:t>х,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с</a:t>
            </a:r>
            <a:r>
              <a:rPr sz="1800" spc="-114" dirty="0">
                <a:latin typeface="Tahoma"/>
                <a:cs typeface="Tahoma"/>
              </a:rPr>
              <a:t>в</a:t>
            </a:r>
            <a:r>
              <a:rPr sz="1800" spc="-125" dirty="0">
                <a:latin typeface="Tahoma"/>
                <a:cs typeface="Tahoma"/>
              </a:rPr>
              <a:t>яз</a:t>
            </a:r>
            <a:r>
              <a:rPr sz="1800" spc="-140" dirty="0">
                <a:latin typeface="Tahoma"/>
                <a:cs typeface="Tahoma"/>
              </a:rPr>
              <a:t>а</a:t>
            </a:r>
            <a:r>
              <a:rPr sz="1800" spc="-50" dirty="0">
                <a:latin typeface="Tahoma"/>
                <a:cs typeface="Tahoma"/>
              </a:rPr>
              <a:t>нных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с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с</a:t>
            </a:r>
            <a:r>
              <a:rPr sz="1800" spc="-95" dirty="0">
                <a:latin typeface="Tahoma"/>
                <a:cs typeface="Tahoma"/>
              </a:rPr>
              <a:t>ексуальностью,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ts val="1814"/>
              </a:lnSpc>
            </a:pPr>
            <a:r>
              <a:rPr sz="1800" spc="-25" dirty="0">
                <a:latin typeface="Tahoma"/>
                <a:cs typeface="Tahoma"/>
              </a:rPr>
              <a:t>п</a:t>
            </a:r>
            <a:r>
              <a:rPr sz="1800" spc="-40" dirty="0">
                <a:latin typeface="Tahoma"/>
                <a:cs typeface="Tahoma"/>
              </a:rPr>
              <a:t>о</a:t>
            </a:r>
            <a:r>
              <a:rPr sz="1800" spc="-100" dirty="0">
                <a:latin typeface="Tahoma"/>
                <a:cs typeface="Tahoma"/>
              </a:rPr>
              <a:t>ловым</a:t>
            </a:r>
            <a:r>
              <a:rPr sz="1800" spc="-90" dirty="0">
                <a:latin typeface="Tahoma"/>
                <a:cs typeface="Tahoma"/>
              </a:rPr>
              <a:t>и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о</a:t>
            </a:r>
            <a:r>
              <a:rPr sz="1800" spc="-35" dirty="0">
                <a:latin typeface="Tahoma"/>
                <a:cs typeface="Tahoma"/>
              </a:rPr>
              <a:t>р</a:t>
            </a:r>
            <a:r>
              <a:rPr sz="1800" spc="-60" dirty="0">
                <a:latin typeface="Tahoma"/>
                <a:cs typeface="Tahoma"/>
              </a:rPr>
              <a:t>г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30" dirty="0">
                <a:latin typeface="Tahoma"/>
                <a:cs typeface="Tahoma"/>
              </a:rPr>
              <a:t>н</a:t>
            </a:r>
            <a:r>
              <a:rPr sz="1800" spc="-135" dirty="0">
                <a:latin typeface="Tahoma"/>
                <a:cs typeface="Tahoma"/>
              </a:rPr>
              <a:t>а</a:t>
            </a:r>
            <a:r>
              <a:rPr sz="1800" spc="-75" dirty="0">
                <a:latin typeface="Tahoma"/>
                <a:cs typeface="Tahoma"/>
              </a:rPr>
              <a:t>ми</a:t>
            </a:r>
            <a:r>
              <a:rPr sz="1800" spc="-150" dirty="0">
                <a:latin typeface="Tahoma"/>
                <a:cs typeface="Tahoma"/>
              </a:rPr>
              <a:t>.</a:t>
            </a:r>
            <a:r>
              <a:rPr sz="1800" spc="-50" dirty="0">
                <a:latin typeface="Tahoma"/>
                <a:cs typeface="Tahoma"/>
              </a:rPr>
              <a:t> В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э</a:t>
            </a:r>
            <a:r>
              <a:rPr sz="1800" spc="-40" dirty="0">
                <a:latin typeface="Tahoma"/>
                <a:cs typeface="Tahoma"/>
              </a:rPr>
              <a:t>то</a:t>
            </a:r>
            <a:r>
              <a:rPr sz="1800" spc="-45" dirty="0">
                <a:latin typeface="Tahoma"/>
                <a:cs typeface="Tahoma"/>
              </a:rPr>
              <a:t>м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30" dirty="0">
                <a:latin typeface="Tahoma"/>
                <a:cs typeface="Tahoma"/>
              </a:rPr>
              <a:t>с</a:t>
            </a:r>
            <a:r>
              <a:rPr sz="1800" spc="-175" dirty="0">
                <a:latin typeface="Tahoma"/>
                <a:cs typeface="Tahoma"/>
              </a:rPr>
              <a:t>л</a:t>
            </a:r>
            <a:r>
              <a:rPr sz="1800" spc="-100" dirty="0">
                <a:latin typeface="Tahoma"/>
                <a:cs typeface="Tahoma"/>
              </a:rPr>
              <a:t>у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20" dirty="0">
                <a:latin typeface="Tahoma"/>
                <a:cs typeface="Tahoma"/>
              </a:rPr>
              <a:t>е,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05" dirty="0">
                <a:latin typeface="Tahoma"/>
                <a:cs typeface="Tahoma"/>
              </a:rPr>
              <a:t>вс</a:t>
            </a:r>
            <a:r>
              <a:rPr sz="1800" spc="-85" dirty="0">
                <a:latin typeface="Tahoma"/>
                <a:cs typeface="Tahoma"/>
              </a:rPr>
              <a:t>е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воп</a:t>
            </a:r>
            <a:r>
              <a:rPr sz="1800" spc="-80" dirty="0">
                <a:latin typeface="Tahoma"/>
                <a:cs typeface="Tahoma"/>
              </a:rPr>
              <a:t>р</a:t>
            </a:r>
            <a:r>
              <a:rPr sz="1800" spc="-35" dirty="0">
                <a:latin typeface="Tahoma"/>
                <a:cs typeface="Tahoma"/>
              </a:rPr>
              <a:t>осы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и</a:t>
            </a:r>
            <a:endParaRPr sz="1800">
              <a:latin typeface="Tahoma"/>
              <a:cs typeface="Tahoma"/>
            </a:endParaRPr>
          </a:p>
          <a:p>
            <a:pPr marL="241300" marR="104775">
              <a:lnSpc>
                <a:spcPts val="1939"/>
              </a:lnSpc>
              <a:spcBef>
                <a:spcPts val="140"/>
              </a:spcBef>
            </a:pPr>
            <a:r>
              <a:rPr sz="1800" spc="-85" dirty="0">
                <a:latin typeface="Tahoma"/>
                <a:cs typeface="Tahoma"/>
              </a:rPr>
              <a:t>жизненные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планы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20" dirty="0">
                <a:latin typeface="Tahoma"/>
                <a:cs typeface="Tahoma"/>
              </a:rPr>
              <a:t>человека</a:t>
            </a:r>
            <a:r>
              <a:rPr sz="1800" spc="-70" dirty="0">
                <a:latin typeface="Tahoma"/>
                <a:cs typeface="Tahoma"/>
              </a:rPr>
              <a:t> ориентируются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на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тему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п</a:t>
            </a:r>
            <a:r>
              <a:rPr sz="1800" spc="-40" dirty="0">
                <a:latin typeface="Tahoma"/>
                <a:cs typeface="Tahoma"/>
              </a:rPr>
              <a:t>о</a:t>
            </a:r>
            <a:r>
              <a:rPr sz="1800" spc="-90" dirty="0">
                <a:latin typeface="Tahoma"/>
                <a:cs typeface="Tahoma"/>
              </a:rPr>
              <a:t>лово</a:t>
            </a:r>
            <a:r>
              <a:rPr sz="1800" spc="-40" dirty="0">
                <a:latin typeface="Tahoma"/>
                <a:cs typeface="Tahoma"/>
              </a:rPr>
              <a:t>г</a:t>
            </a:r>
            <a:r>
              <a:rPr sz="1800" spc="-45" dirty="0">
                <a:latin typeface="Tahoma"/>
                <a:cs typeface="Tahoma"/>
              </a:rPr>
              <a:t>о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85" dirty="0">
                <a:latin typeface="Tahoma"/>
                <a:cs typeface="Tahoma"/>
              </a:rPr>
              <a:t>к</a:t>
            </a:r>
            <a:r>
              <a:rPr sz="1800" spc="-65" dirty="0">
                <a:latin typeface="Tahoma"/>
                <a:cs typeface="Tahoma"/>
              </a:rPr>
              <a:t>т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5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52359" y="1665732"/>
            <a:ext cx="4267200" cy="4267200"/>
            <a:chOff x="7452359" y="1665732"/>
            <a:chExt cx="4267200" cy="4267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2359" y="1665732"/>
              <a:ext cx="4267200" cy="42671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9751" y="1780032"/>
              <a:ext cx="138683" cy="1386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2171" y="2071116"/>
              <a:ext cx="89916" cy="91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25" y="1600276"/>
            <a:ext cx="334327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90" dirty="0"/>
              <a:t>Причины</a:t>
            </a:r>
            <a:endParaRPr sz="6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377" y="3607561"/>
            <a:ext cx="25400" cy="32504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66825" y="3166617"/>
            <a:ext cx="4726305" cy="15347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9235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20" dirty="0">
                <a:latin typeface="Tahoma"/>
                <a:cs typeface="Tahoma"/>
              </a:rPr>
              <a:t>3.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Демонстрация.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Это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больше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характерно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50" dirty="0">
                <a:latin typeface="Tahoma"/>
                <a:cs typeface="Tahoma"/>
              </a:rPr>
              <a:t>для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пу</a:t>
            </a:r>
            <a:r>
              <a:rPr sz="1800" spc="-70" dirty="0">
                <a:latin typeface="Tahoma"/>
                <a:cs typeface="Tahoma"/>
              </a:rPr>
              <a:t>б</a:t>
            </a:r>
            <a:r>
              <a:rPr sz="1800" spc="-140" dirty="0">
                <a:latin typeface="Tahoma"/>
                <a:cs typeface="Tahoma"/>
              </a:rPr>
              <a:t>лич</a:t>
            </a:r>
            <a:r>
              <a:rPr sz="1800" spc="-45" dirty="0">
                <a:latin typeface="Tahoma"/>
                <a:cs typeface="Tahoma"/>
              </a:rPr>
              <a:t>ных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40" dirty="0">
                <a:latin typeface="Tahoma"/>
                <a:cs typeface="Tahoma"/>
              </a:rPr>
              <a:t>лю</a:t>
            </a:r>
            <a:r>
              <a:rPr sz="1800" spc="-155" dirty="0">
                <a:latin typeface="Tahoma"/>
                <a:cs typeface="Tahoma"/>
              </a:rPr>
              <a:t>д</a:t>
            </a:r>
            <a:r>
              <a:rPr sz="1800" spc="-100" dirty="0">
                <a:latin typeface="Tahoma"/>
                <a:cs typeface="Tahoma"/>
              </a:rPr>
              <a:t>ей,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20" dirty="0">
                <a:latin typeface="Tahoma"/>
                <a:cs typeface="Tahoma"/>
              </a:rPr>
              <a:t>л</a:t>
            </a:r>
            <a:r>
              <a:rPr sz="1800" spc="-90" dirty="0">
                <a:latin typeface="Tahoma"/>
                <a:cs typeface="Tahoma"/>
              </a:rPr>
              <a:t>и</a:t>
            </a:r>
            <a:r>
              <a:rPr sz="1800" spc="-135" dirty="0">
                <a:latin typeface="Tahoma"/>
                <a:cs typeface="Tahoma"/>
              </a:rPr>
              <a:t>д</a:t>
            </a:r>
            <a:r>
              <a:rPr sz="1800" spc="-75" dirty="0">
                <a:latin typeface="Tahoma"/>
                <a:cs typeface="Tahoma"/>
              </a:rPr>
              <a:t>еров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мнен</a:t>
            </a:r>
            <a:r>
              <a:rPr sz="1800" spc="-80" dirty="0">
                <a:latin typeface="Tahoma"/>
                <a:cs typeface="Tahoma"/>
              </a:rPr>
              <a:t>и</a:t>
            </a:r>
            <a:r>
              <a:rPr sz="1800" spc="-65" dirty="0">
                <a:latin typeface="Tahoma"/>
                <a:cs typeface="Tahoma"/>
              </a:rPr>
              <a:t>й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с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80" dirty="0">
                <a:latin typeface="Tahoma"/>
                <a:cs typeface="Tahoma"/>
              </a:rPr>
              <a:t>е</a:t>
            </a:r>
            <a:r>
              <a:rPr sz="1800" spc="-95" dirty="0">
                <a:latin typeface="Tahoma"/>
                <a:cs typeface="Tahoma"/>
              </a:rPr>
              <a:t>ди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ts val="1814"/>
              </a:lnSpc>
            </a:pPr>
            <a:r>
              <a:rPr sz="1800" spc="-70" dirty="0">
                <a:latin typeface="Tahoma"/>
                <a:cs typeface="Tahoma"/>
              </a:rPr>
              <a:t>подростков,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110" dirty="0">
                <a:latin typeface="Tahoma"/>
                <a:cs typeface="Tahoma"/>
              </a:rPr>
              <a:t>лидеров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своей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компании.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Таким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ts val="1945"/>
              </a:lnSpc>
            </a:pPr>
            <a:r>
              <a:rPr sz="1800" spc="-55" dirty="0">
                <a:latin typeface="Tahoma"/>
                <a:cs typeface="Tahoma"/>
              </a:rPr>
              <a:t>с</a:t>
            </a:r>
            <a:r>
              <a:rPr sz="1800" spc="-75" dirty="0">
                <a:latin typeface="Tahoma"/>
                <a:cs typeface="Tahoma"/>
              </a:rPr>
              <a:t>п</a:t>
            </a:r>
            <a:r>
              <a:rPr sz="1800" spc="-15" dirty="0">
                <a:latin typeface="Tahoma"/>
                <a:cs typeface="Tahoma"/>
              </a:rPr>
              <a:t>особом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они</a:t>
            </a:r>
            <a:r>
              <a:rPr sz="1800" spc="-75" dirty="0">
                <a:latin typeface="Tahoma"/>
                <a:cs typeface="Tahoma"/>
              </a:rPr>
              <a:t> пы</a:t>
            </a:r>
            <a:r>
              <a:rPr sz="1800" spc="-40" dirty="0">
                <a:latin typeface="Tahoma"/>
                <a:cs typeface="Tahoma"/>
              </a:rPr>
              <a:t>т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60" dirty="0">
                <a:latin typeface="Tahoma"/>
                <a:cs typeface="Tahoma"/>
              </a:rPr>
              <a:t>ют</a:t>
            </a:r>
            <a:r>
              <a:rPr sz="1800" spc="-50" dirty="0">
                <a:latin typeface="Tahoma"/>
                <a:cs typeface="Tahoma"/>
              </a:rPr>
              <a:t>с</a:t>
            </a:r>
            <a:r>
              <a:rPr sz="1800" spc="-114" dirty="0">
                <a:latin typeface="Tahoma"/>
                <a:cs typeface="Tahoma"/>
              </a:rPr>
              <a:t>я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п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145" dirty="0">
                <a:latin typeface="Tahoma"/>
                <a:cs typeface="Tahoma"/>
              </a:rPr>
              <a:t>ив</a:t>
            </a:r>
            <a:r>
              <a:rPr sz="1800" spc="-165" dirty="0">
                <a:latin typeface="Tahoma"/>
                <a:cs typeface="Tahoma"/>
              </a:rPr>
              <a:t>л</a:t>
            </a:r>
            <a:r>
              <a:rPr sz="1800" spc="-80" dirty="0">
                <a:latin typeface="Tahoma"/>
                <a:cs typeface="Tahoma"/>
              </a:rPr>
              <a:t>е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105" dirty="0">
                <a:latin typeface="Tahoma"/>
                <a:cs typeface="Tahoma"/>
              </a:rPr>
              <a:t>ь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5" dirty="0">
                <a:latin typeface="Tahoma"/>
                <a:cs typeface="Tahoma"/>
              </a:rPr>
              <a:t>к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себе</a:t>
            </a:r>
            <a:endParaRPr sz="1800">
              <a:latin typeface="Tahoma"/>
              <a:cs typeface="Tahoma"/>
            </a:endParaRPr>
          </a:p>
          <a:p>
            <a:pPr marL="241300" marR="99060">
              <a:lnSpc>
                <a:spcPts val="1939"/>
              </a:lnSpc>
              <a:spcBef>
                <a:spcPts val="140"/>
              </a:spcBef>
            </a:pPr>
            <a:r>
              <a:rPr sz="1800" spc="-95" dirty="0">
                <a:latin typeface="Tahoma"/>
                <a:cs typeface="Tahoma"/>
              </a:rPr>
              <a:t>вн</a:t>
            </a:r>
            <a:r>
              <a:rPr sz="1800" spc="-105" dirty="0">
                <a:latin typeface="Tahoma"/>
                <a:cs typeface="Tahoma"/>
              </a:rPr>
              <a:t>и</a:t>
            </a:r>
            <a:r>
              <a:rPr sz="1800" spc="-145" dirty="0">
                <a:latin typeface="Tahoma"/>
                <a:cs typeface="Tahoma"/>
              </a:rPr>
              <a:t>м</a:t>
            </a:r>
            <a:r>
              <a:rPr sz="1800" spc="-125" dirty="0">
                <a:latin typeface="Tahoma"/>
                <a:cs typeface="Tahoma"/>
              </a:rPr>
              <a:t>а</a:t>
            </a:r>
            <a:r>
              <a:rPr sz="1800" spc="-95" dirty="0">
                <a:latin typeface="Tahoma"/>
                <a:cs typeface="Tahoma"/>
              </a:rPr>
              <a:t>ние.</a:t>
            </a:r>
            <a:r>
              <a:rPr sz="1800" spc="-50" dirty="0">
                <a:latin typeface="Tahoma"/>
                <a:cs typeface="Tahoma"/>
              </a:rPr>
              <a:t> В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эт</a:t>
            </a:r>
            <a:r>
              <a:rPr sz="1800" spc="-30" dirty="0">
                <a:latin typeface="Tahoma"/>
                <a:cs typeface="Tahoma"/>
              </a:rPr>
              <a:t>ом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30" dirty="0">
                <a:latin typeface="Tahoma"/>
                <a:cs typeface="Tahoma"/>
              </a:rPr>
              <a:t>с</a:t>
            </a:r>
            <a:r>
              <a:rPr sz="1800" spc="-180" dirty="0">
                <a:latin typeface="Tahoma"/>
                <a:cs typeface="Tahoma"/>
              </a:rPr>
              <a:t>л</a:t>
            </a:r>
            <a:r>
              <a:rPr sz="1800" spc="-100" dirty="0">
                <a:latin typeface="Tahoma"/>
                <a:cs typeface="Tahoma"/>
              </a:rPr>
              <a:t>у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20" dirty="0">
                <a:latin typeface="Tahoma"/>
                <a:cs typeface="Tahoma"/>
              </a:rPr>
              <a:t>е,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80" dirty="0">
                <a:latin typeface="Tahoma"/>
                <a:cs typeface="Tahoma"/>
              </a:rPr>
              <a:t>е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105" dirty="0">
                <a:latin typeface="Tahoma"/>
                <a:cs typeface="Tahoma"/>
              </a:rPr>
              <a:t>ь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и</a:t>
            </a:r>
            <a:r>
              <a:rPr sz="1800" spc="-135" dirty="0">
                <a:latin typeface="Tahoma"/>
                <a:cs typeface="Tahoma"/>
              </a:rPr>
              <a:t>д</a:t>
            </a:r>
            <a:r>
              <a:rPr sz="1800" spc="-125" dirty="0">
                <a:latin typeface="Tahoma"/>
                <a:cs typeface="Tahoma"/>
              </a:rPr>
              <a:t>е</a:t>
            </a:r>
            <a:r>
              <a:rPr sz="1800" spc="-60" dirty="0">
                <a:latin typeface="Tahoma"/>
                <a:cs typeface="Tahoma"/>
              </a:rPr>
              <a:t>т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о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ни</a:t>
            </a:r>
            <a:r>
              <a:rPr sz="1800" spc="-70" dirty="0">
                <a:latin typeface="Tahoma"/>
                <a:cs typeface="Tahoma"/>
              </a:rPr>
              <a:t>з</a:t>
            </a:r>
            <a:r>
              <a:rPr sz="1800" spc="-45" dirty="0">
                <a:latin typeface="Tahoma"/>
                <a:cs typeface="Tahoma"/>
              </a:rPr>
              <a:t>ком  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05" dirty="0">
                <a:latin typeface="Tahoma"/>
                <a:cs typeface="Tahoma"/>
              </a:rPr>
              <a:t>з</a:t>
            </a:r>
            <a:r>
              <a:rPr sz="1800" spc="-135" dirty="0">
                <a:latin typeface="Tahoma"/>
                <a:cs typeface="Tahoma"/>
              </a:rPr>
              <a:t>в</a:t>
            </a:r>
            <a:r>
              <a:rPr sz="1800" spc="-70" dirty="0">
                <a:latin typeface="Tahoma"/>
                <a:cs typeface="Tahoma"/>
              </a:rPr>
              <a:t>и</a:t>
            </a:r>
            <a:r>
              <a:rPr sz="1800" spc="-65" dirty="0">
                <a:latin typeface="Tahoma"/>
                <a:cs typeface="Tahoma"/>
              </a:rPr>
              <a:t>тии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мора</a:t>
            </a:r>
            <a:r>
              <a:rPr sz="1800" spc="-150" dirty="0">
                <a:latin typeface="Tahoma"/>
                <a:cs typeface="Tahoma"/>
              </a:rPr>
              <a:t>л</a:t>
            </a:r>
            <a:r>
              <a:rPr sz="1800" spc="-145" dirty="0">
                <a:latin typeface="Tahoma"/>
                <a:cs typeface="Tahoma"/>
              </a:rPr>
              <a:t>и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т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55" dirty="0">
                <a:latin typeface="Tahoma"/>
                <a:cs typeface="Tahoma"/>
              </a:rPr>
              <a:t>ких </a:t>
            </a:r>
            <a:r>
              <a:rPr sz="1800" spc="-140" dirty="0">
                <a:latin typeface="Tahoma"/>
                <a:cs typeface="Tahoma"/>
              </a:rPr>
              <a:t>лю</a:t>
            </a:r>
            <a:r>
              <a:rPr sz="1800" spc="-155" dirty="0">
                <a:latin typeface="Tahoma"/>
                <a:cs typeface="Tahoma"/>
              </a:rPr>
              <a:t>д</a:t>
            </a:r>
            <a:r>
              <a:rPr sz="1800" spc="-100" dirty="0">
                <a:latin typeface="Tahoma"/>
                <a:cs typeface="Tahoma"/>
              </a:rPr>
              <a:t>ей.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87183" y="1106424"/>
            <a:ext cx="4166870" cy="4304030"/>
            <a:chOff x="7187183" y="1106424"/>
            <a:chExt cx="4166870" cy="43040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7183" y="1244600"/>
              <a:ext cx="4166616" cy="4165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1299" y="1106424"/>
              <a:ext cx="172211" cy="1706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4783" y="1388364"/>
              <a:ext cx="111251" cy="112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7495" y="4876800"/>
              <a:ext cx="156972" cy="1569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587500"/>
            <a:ext cx="2740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40" dirty="0"/>
              <a:t>Прич</a:t>
            </a:r>
            <a:r>
              <a:rPr sz="5400" spc="-120" dirty="0"/>
              <a:t>и</a:t>
            </a:r>
            <a:r>
              <a:rPr sz="5400" spc="-204" dirty="0"/>
              <a:t>ны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4258"/>
            <a:ext cx="7917180" cy="25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2497" y="2820415"/>
            <a:ext cx="583120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05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20" dirty="0">
                <a:latin typeface="Tahoma"/>
                <a:cs typeface="Tahoma"/>
              </a:rPr>
              <a:t>4.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Д</a:t>
            </a:r>
            <a:r>
              <a:rPr sz="1800" spc="-180" dirty="0">
                <a:latin typeface="Tahoma"/>
                <a:cs typeface="Tahoma"/>
              </a:rPr>
              <a:t>л</a:t>
            </a:r>
            <a:r>
              <a:rPr sz="1800" spc="-165" dirty="0">
                <a:latin typeface="Tahoma"/>
                <a:cs typeface="Tahoma"/>
              </a:rPr>
              <a:t>я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с</a:t>
            </a:r>
            <a:r>
              <a:rPr sz="1800" spc="-105" dirty="0">
                <a:latin typeface="Tahoma"/>
                <a:cs typeface="Tahoma"/>
              </a:rPr>
              <a:t>вязки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30" dirty="0">
                <a:latin typeface="Tahoma"/>
                <a:cs typeface="Tahoma"/>
              </a:rPr>
              <a:t>слов</a:t>
            </a:r>
            <a:r>
              <a:rPr sz="1800" spc="-70" dirty="0">
                <a:latin typeface="Tahoma"/>
                <a:cs typeface="Tahoma"/>
              </a:rPr>
              <a:t>.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В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это</a:t>
            </a:r>
            <a:r>
              <a:rPr sz="1800" spc="-55" dirty="0">
                <a:latin typeface="Tahoma"/>
                <a:cs typeface="Tahoma"/>
              </a:rPr>
              <a:t>м </a:t>
            </a:r>
            <a:r>
              <a:rPr sz="1800" spc="-130" dirty="0">
                <a:latin typeface="Tahoma"/>
                <a:cs typeface="Tahoma"/>
              </a:rPr>
              <a:t>с</a:t>
            </a:r>
            <a:r>
              <a:rPr sz="1800" spc="-180" dirty="0">
                <a:latin typeface="Tahoma"/>
                <a:cs typeface="Tahoma"/>
              </a:rPr>
              <a:t>л</a:t>
            </a:r>
            <a:r>
              <a:rPr sz="1800" spc="-100" dirty="0">
                <a:latin typeface="Tahoma"/>
                <a:cs typeface="Tahoma"/>
              </a:rPr>
              <a:t>у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20" dirty="0">
                <a:latin typeface="Tahoma"/>
                <a:cs typeface="Tahoma"/>
              </a:rPr>
              <a:t>е,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45" dirty="0">
                <a:latin typeface="Tahoma"/>
                <a:cs typeface="Tahoma"/>
              </a:rPr>
              <a:t>м</a:t>
            </a:r>
            <a:r>
              <a:rPr sz="1800" spc="-175" dirty="0">
                <a:latin typeface="Tahoma"/>
                <a:cs typeface="Tahoma"/>
              </a:rPr>
              <a:t>а</a:t>
            </a:r>
            <a:r>
              <a:rPr sz="1800" spc="-90" dirty="0">
                <a:latin typeface="Tahoma"/>
                <a:cs typeface="Tahoma"/>
              </a:rPr>
              <a:t>т</a:t>
            </a:r>
            <a:r>
              <a:rPr sz="1800" spc="-75" dirty="0">
                <a:latin typeface="Tahoma"/>
                <a:cs typeface="Tahoma"/>
              </a:rPr>
              <a:t>ер</a:t>
            </a:r>
            <a:r>
              <a:rPr sz="1800" spc="-90" dirty="0">
                <a:latin typeface="Tahoma"/>
                <a:cs typeface="Tahoma"/>
              </a:rPr>
              <a:t>н</a:t>
            </a:r>
            <a:r>
              <a:rPr sz="1800" spc="-80" dirty="0">
                <a:latin typeface="Tahoma"/>
                <a:cs typeface="Tahoma"/>
              </a:rPr>
              <a:t>ые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слова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ts val="1945"/>
              </a:lnSpc>
            </a:pPr>
            <a:r>
              <a:rPr sz="1800" spc="-60" dirty="0">
                <a:latin typeface="Tahoma"/>
                <a:cs typeface="Tahoma"/>
              </a:rPr>
              <a:t>вос</a:t>
            </a:r>
            <a:r>
              <a:rPr sz="1800" spc="-80" dirty="0">
                <a:latin typeface="Tahoma"/>
                <a:cs typeface="Tahoma"/>
              </a:rPr>
              <a:t>п</a:t>
            </a:r>
            <a:r>
              <a:rPr sz="1800" spc="5" dirty="0">
                <a:latin typeface="Tahoma"/>
                <a:cs typeface="Tahoma"/>
              </a:rPr>
              <a:t>о</a:t>
            </a:r>
            <a:r>
              <a:rPr sz="1800" spc="-110" dirty="0">
                <a:latin typeface="Tahoma"/>
                <a:cs typeface="Tahoma"/>
              </a:rPr>
              <a:t>лняю</a:t>
            </a:r>
            <a:r>
              <a:rPr sz="1800" spc="-80" dirty="0">
                <a:latin typeface="Tahoma"/>
                <a:cs typeface="Tahoma"/>
              </a:rPr>
              <a:t>т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30" dirty="0">
                <a:latin typeface="Tahoma"/>
                <a:cs typeface="Tahoma"/>
              </a:rPr>
              <a:t>с</a:t>
            </a:r>
            <a:r>
              <a:rPr sz="1800" spc="-145" dirty="0">
                <a:latin typeface="Tahoma"/>
                <a:cs typeface="Tahoma"/>
              </a:rPr>
              <a:t>л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45" dirty="0">
                <a:latin typeface="Tahoma"/>
                <a:cs typeface="Tahoma"/>
              </a:rPr>
              <a:t>бый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14" dirty="0">
                <a:latin typeface="Tahoma"/>
                <a:cs typeface="Tahoma"/>
              </a:rPr>
              <a:t>слова</a:t>
            </a:r>
            <a:r>
              <a:rPr sz="1800" spc="-130" dirty="0">
                <a:latin typeface="Tahoma"/>
                <a:cs typeface="Tahoma"/>
              </a:rPr>
              <a:t>р</a:t>
            </a:r>
            <a:r>
              <a:rPr sz="1800" spc="-70" dirty="0">
                <a:latin typeface="Tahoma"/>
                <a:cs typeface="Tahoma"/>
              </a:rPr>
              <a:t>ный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з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30" dirty="0">
                <a:latin typeface="Tahoma"/>
                <a:cs typeface="Tahoma"/>
              </a:rPr>
              <a:t>па</a:t>
            </a:r>
            <a:r>
              <a:rPr sz="1800" spc="-125" dirty="0">
                <a:latin typeface="Tahoma"/>
                <a:cs typeface="Tahoma"/>
              </a:rPr>
              <a:t>с</a:t>
            </a:r>
            <a:r>
              <a:rPr sz="1800" spc="-80" dirty="0">
                <a:latin typeface="Tahoma"/>
                <a:cs typeface="Tahoma"/>
              </a:rPr>
              <a:t>.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Д</a:t>
            </a:r>
            <a:r>
              <a:rPr sz="1800" spc="-180" dirty="0">
                <a:latin typeface="Tahoma"/>
                <a:cs typeface="Tahoma"/>
              </a:rPr>
              <a:t>л</a:t>
            </a:r>
            <a:r>
              <a:rPr sz="1800" spc="-165" dirty="0">
                <a:latin typeface="Tahoma"/>
                <a:cs typeface="Tahoma"/>
              </a:rPr>
              <a:t>я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т</a:t>
            </a:r>
            <a:r>
              <a:rPr sz="1800" spc="-20" dirty="0">
                <a:latin typeface="Tahoma"/>
                <a:cs typeface="Tahoma"/>
              </a:rPr>
              <a:t>ого</a:t>
            </a:r>
            <a:r>
              <a:rPr sz="1800" spc="-155" dirty="0">
                <a:latin typeface="Tahoma"/>
                <a:cs typeface="Tahoma"/>
              </a:rPr>
              <a:t>,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35" dirty="0">
                <a:latin typeface="Tahoma"/>
                <a:cs typeface="Tahoma"/>
              </a:rPr>
              <a:t>тобы</a:t>
            </a:r>
            <a:endParaRPr sz="1800">
              <a:latin typeface="Tahoma"/>
              <a:cs typeface="Tahoma"/>
            </a:endParaRPr>
          </a:p>
          <a:p>
            <a:pPr marL="241300" marR="5080">
              <a:lnSpc>
                <a:spcPct val="90000"/>
              </a:lnSpc>
              <a:spcBef>
                <a:spcPts val="105"/>
              </a:spcBef>
            </a:pPr>
            <a:r>
              <a:rPr sz="1800" spc="-100" dirty="0">
                <a:latin typeface="Tahoma"/>
                <a:cs typeface="Tahoma"/>
              </a:rPr>
              <a:t>вы</a:t>
            </a:r>
            <a:r>
              <a:rPr sz="1800" spc="-85" dirty="0">
                <a:latin typeface="Tahoma"/>
                <a:cs typeface="Tahoma"/>
              </a:rPr>
              <a:t>с</a:t>
            </a:r>
            <a:r>
              <a:rPr sz="1800" spc="-145" dirty="0">
                <a:latin typeface="Tahoma"/>
                <a:cs typeface="Tahoma"/>
              </a:rPr>
              <a:t>к</a:t>
            </a:r>
            <a:r>
              <a:rPr sz="1800" spc="-160" dirty="0">
                <a:latin typeface="Tahoma"/>
                <a:cs typeface="Tahoma"/>
              </a:rPr>
              <a:t>а</a:t>
            </a:r>
            <a:r>
              <a:rPr sz="1800" spc="-125" dirty="0">
                <a:latin typeface="Tahoma"/>
                <a:cs typeface="Tahoma"/>
              </a:rPr>
              <a:t>з</a:t>
            </a:r>
            <a:r>
              <a:rPr sz="1800" spc="-200" dirty="0">
                <a:latin typeface="Tahoma"/>
                <a:cs typeface="Tahoma"/>
              </a:rPr>
              <a:t>а</a:t>
            </a:r>
            <a:r>
              <a:rPr sz="1800" spc="-85" dirty="0">
                <a:latin typeface="Tahoma"/>
                <a:cs typeface="Tahoma"/>
              </a:rPr>
              <a:t>ть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с</a:t>
            </a:r>
            <a:r>
              <a:rPr sz="1800" spc="-114" dirty="0">
                <a:latin typeface="Tahoma"/>
                <a:cs typeface="Tahoma"/>
              </a:rPr>
              <a:t>в</a:t>
            </a:r>
            <a:r>
              <a:rPr sz="1800" spc="-15" dirty="0">
                <a:latin typeface="Tahoma"/>
                <a:cs typeface="Tahoma"/>
              </a:rPr>
              <a:t>ою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10" dirty="0">
                <a:latin typeface="Tahoma"/>
                <a:cs typeface="Tahoma"/>
              </a:rPr>
              <a:t>мысл</a:t>
            </a:r>
            <a:r>
              <a:rPr sz="1800" spc="-90" dirty="0">
                <a:latin typeface="Tahoma"/>
                <a:cs typeface="Tahoma"/>
              </a:rPr>
              <a:t>ь</a:t>
            </a:r>
            <a:r>
              <a:rPr sz="1800" spc="-155" dirty="0">
                <a:latin typeface="Tahoma"/>
                <a:cs typeface="Tahoma"/>
              </a:rPr>
              <a:t>,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п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15" dirty="0">
                <a:latin typeface="Tahoma"/>
                <a:cs typeface="Tahoma"/>
              </a:rPr>
              <a:t>их</a:t>
            </a:r>
            <a:r>
              <a:rPr sz="1800" spc="-30" dirty="0">
                <a:latin typeface="Tahoma"/>
                <a:cs typeface="Tahoma"/>
              </a:rPr>
              <a:t>о</a:t>
            </a:r>
            <a:r>
              <a:rPr sz="1800" spc="-95" dirty="0">
                <a:latin typeface="Tahoma"/>
                <a:cs typeface="Tahoma"/>
              </a:rPr>
              <a:t>д</a:t>
            </a:r>
            <a:r>
              <a:rPr sz="1800" spc="-100" dirty="0">
                <a:latin typeface="Tahoma"/>
                <a:cs typeface="Tahoma"/>
              </a:rPr>
              <a:t>и</a:t>
            </a:r>
            <a:r>
              <a:rPr sz="1800" spc="-60" dirty="0">
                <a:latin typeface="Tahoma"/>
                <a:cs typeface="Tahoma"/>
              </a:rPr>
              <a:t>т</a:t>
            </a:r>
            <a:r>
              <a:rPr sz="1800" spc="-65" dirty="0">
                <a:latin typeface="Tahoma"/>
                <a:cs typeface="Tahoma"/>
              </a:rPr>
              <a:t>с</a:t>
            </a:r>
            <a:r>
              <a:rPr sz="1800" spc="-114" dirty="0">
                <a:latin typeface="Tahoma"/>
                <a:cs typeface="Tahoma"/>
              </a:rPr>
              <a:t>я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п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00" dirty="0">
                <a:latin typeface="Tahoma"/>
                <a:cs typeface="Tahoma"/>
              </a:rPr>
              <a:t>вильно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п</a:t>
            </a:r>
            <a:r>
              <a:rPr sz="1800" spc="-40" dirty="0">
                <a:latin typeface="Tahoma"/>
                <a:cs typeface="Tahoma"/>
              </a:rPr>
              <a:t>о</a:t>
            </a:r>
            <a:r>
              <a:rPr sz="1800" spc="-80" dirty="0">
                <a:latin typeface="Tahoma"/>
                <a:cs typeface="Tahoma"/>
              </a:rPr>
              <a:t>добр</a:t>
            </a:r>
            <a:r>
              <a:rPr sz="1800" spc="-130" dirty="0">
                <a:latin typeface="Tahoma"/>
                <a:cs typeface="Tahoma"/>
              </a:rPr>
              <a:t>а</a:t>
            </a:r>
            <a:r>
              <a:rPr sz="1800" spc="-75" dirty="0">
                <a:latin typeface="Tahoma"/>
                <a:cs typeface="Tahoma"/>
              </a:rPr>
              <a:t>ть  </a:t>
            </a:r>
            <a:r>
              <a:rPr sz="1800" spc="-90" dirty="0">
                <a:latin typeface="Tahoma"/>
                <a:cs typeface="Tahoma"/>
              </a:rPr>
              <a:t>нужные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30" dirty="0">
                <a:latin typeface="Tahoma"/>
                <a:cs typeface="Tahoma"/>
              </a:rPr>
              <a:t>слова,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выстроить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предложение.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Вместо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набора 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40" dirty="0">
                <a:latin typeface="Tahoma"/>
                <a:cs typeface="Tahoma"/>
              </a:rPr>
              <a:t>фраз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ему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проще </a:t>
            </a:r>
            <a:r>
              <a:rPr sz="1800" spc="-65" dirty="0">
                <a:latin typeface="Tahoma"/>
                <a:cs typeface="Tahoma"/>
              </a:rPr>
              <a:t>употребить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одно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матное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слово,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которое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з</a:t>
            </a:r>
            <a:r>
              <a:rPr sz="1800" spc="-90" dirty="0">
                <a:latin typeface="Tahoma"/>
                <a:cs typeface="Tahoma"/>
              </a:rPr>
              <a:t>н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40" dirty="0">
                <a:latin typeface="Tahoma"/>
                <a:cs typeface="Tahoma"/>
              </a:rPr>
              <a:t>комо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его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с</a:t>
            </a:r>
            <a:r>
              <a:rPr sz="1800" spc="-25" dirty="0">
                <a:latin typeface="Tahoma"/>
                <a:cs typeface="Tahoma"/>
              </a:rPr>
              <a:t>об</a:t>
            </a:r>
            <a:r>
              <a:rPr sz="1800" spc="-20" dirty="0">
                <a:latin typeface="Tahoma"/>
                <a:cs typeface="Tahoma"/>
              </a:rPr>
              <a:t>е</a:t>
            </a:r>
            <a:r>
              <a:rPr sz="1800" spc="-70" dirty="0">
                <a:latin typeface="Tahoma"/>
                <a:cs typeface="Tahoma"/>
              </a:rPr>
              <a:t>с</a:t>
            </a:r>
            <a:r>
              <a:rPr sz="1800" spc="-65" dirty="0">
                <a:latin typeface="Tahoma"/>
                <a:cs typeface="Tahoma"/>
              </a:rPr>
              <a:t>е</a:t>
            </a:r>
            <a:r>
              <a:rPr sz="1800" spc="-95" dirty="0">
                <a:latin typeface="Tahoma"/>
                <a:cs typeface="Tahoma"/>
              </a:rPr>
              <a:t>д</a:t>
            </a:r>
            <a:r>
              <a:rPr sz="1800" spc="-100" dirty="0">
                <a:latin typeface="Tahoma"/>
                <a:cs typeface="Tahoma"/>
              </a:rPr>
              <a:t>н</a:t>
            </a:r>
            <a:r>
              <a:rPr sz="1800" spc="-85" dirty="0">
                <a:latin typeface="Tahoma"/>
                <a:cs typeface="Tahoma"/>
              </a:rPr>
              <a:t>ик</a:t>
            </a:r>
            <a:r>
              <a:rPr sz="1800" spc="-254" dirty="0">
                <a:latin typeface="Tahoma"/>
                <a:cs typeface="Tahoma"/>
              </a:rPr>
              <a:t>у</a:t>
            </a:r>
            <a:r>
              <a:rPr sz="1800" spc="-155" dirty="0">
                <a:latin typeface="Tahoma"/>
                <a:cs typeface="Tahoma"/>
              </a:rPr>
              <a:t>,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имею</a:t>
            </a:r>
            <a:r>
              <a:rPr sz="1800" spc="-90" dirty="0">
                <a:latin typeface="Tahoma"/>
                <a:cs typeface="Tahoma"/>
              </a:rPr>
              <a:t>щ</a:t>
            </a:r>
            <a:r>
              <a:rPr sz="1800" spc="-65" dirty="0">
                <a:latin typeface="Tahoma"/>
                <a:cs typeface="Tahoma"/>
              </a:rPr>
              <a:t>ий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п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75" dirty="0">
                <a:latin typeface="Tahoma"/>
                <a:cs typeface="Tahoma"/>
              </a:rPr>
              <a:t>име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25" dirty="0">
                <a:latin typeface="Tahoma"/>
                <a:cs typeface="Tahoma"/>
              </a:rPr>
              <a:t>но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т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55" dirty="0">
                <a:latin typeface="Tahoma"/>
                <a:cs typeface="Tahoma"/>
              </a:rPr>
              <a:t>кой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ж</a:t>
            </a:r>
            <a:r>
              <a:rPr sz="1800" spc="-65" dirty="0">
                <a:latin typeface="Tahoma"/>
                <a:cs typeface="Tahoma"/>
              </a:rPr>
              <a:t>е  </a:t>
            </a:r>
            <a:r>
              <a:rPr sz="1800" spc="-85" dirty="0">
                <a:latin typeface="Tahoma"/>
                <a:cs typeface="Tahoma"/>
              </a:rPr>
              <a:t>уровень р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105" dirty="0">
                <a:latin typeface="Tahoma"/>
                <a:cs typeface="Tahoma"/>
              </a:rPr>
              <a:t>з</a:t>
            </a:r>
            <a:r>
              <a:rPr sz="1800" spc="-135" dirty="0">
                <a:latin typeface="Tahoma"/>
                <a:cs typeface="Tahoma"/>
              </a:rPr>
              <a:t>в</a:t>
            </a:r>
            <a:r>
              <a:rPr sz="1800" spc="-70" dirty="0">
                <a:latin typeface="Tahoma"/>
                <a:cs typeface="Tahoma"/>
              </a:rPr>
              <a:t>и</a:t>
            </a:r>
            <a:r>
              <a:rPr sz="1800" spc="-65" dirty="0">
                <a:latin typeface="Tahoma"/>
                <a:cs typeface="Tahoma"/>
              </a:rPr>
              <a:t>т</a:t>
            </a:r>
            <a:r>
              <a:rPr sz="1800" spc="-90" dirty="0">
                <a:latin typeface="Tahoma"/>
                <a:cs typeface="Tahoma"/>
              </a:rPr>
              <a:t>ия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10" dirty="0">
                <a:latin typeface="Tahoma"/>
                <a:cs typeface="Tahoma"/>
              </a:rPr>
              <a:t>к</a:t>
            </a:r>
            <a:r>
              <a:rPr sz="1800" spc="-155" dirty="0">
                <a:latin typeface="Tahoma"/>
                <a:cs typeface="Tahoma"/>
              </a:rPr>
              <a:t>у</a:t>
            </a:r>
            <a:r>
              <a:rPr sz="1800" spc="-180" dirty="0">
                <a:latin typeface="Tahoma"/>
                <a:cs typeface="Tahoma"/>
              </a:rPr>
              <a:t>л</a:t>
            </a:r>
            <a:r>
              <a:rPr sz="1800" spc="-150" dirty="0">
                <a:latin typeface="Tahoma"/>
                <a:cs typeface="Tahoma"/>
              </a:rPr>
              <a:t>ь</a:t>
            </a:r>
            <a:r>
              <a:rPr sz="1800" spc="-85" dirty="0">
                <a:latin typeface="Tahoma"/>
                <a:cs typeface="Tahoma"/>
              </a:rPr>
              <a:t>ту</a:t>
            </a:r>
            <a:r>
              <a:rPr sz="1800" spc="-100" dirty="0">
                <a:latin typeface="Tahoma"/>
                <a:cs typeface="Tahoma"/>
              </a:rPr>
              <a:t>р</a:t>
            </a:r>
            <a:r>
              <a:rPr sz="1800" spc="-75" dirty="0">
                <a:latin typeface="Tahoma"/>
                <a:cs typeface="Tahoma"/>
              </a:rPr>
              <a:t>ы</a:t>
            </a:r>
            <a:r>
              <a:rPr sz="1800" spc="-85" dirty="0">
                <a:latin typeface="Tahoma"/>
                <a:cs typeface="Tahoma"/>
              </a:rPr>
              <a:t> р</a:t>
            </a:r>
            <a:r>
              <a:rPr sz="1800" spc="-80" dirty="0">
                <a:latin typeface="Tahoma"/>
                <a:cs typeface="Tahoma"/>
              </a:rPr>
              <a:t>е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110" dirty="0">
                <a:latin typeface="Tahoma"/>
                <a:cs typeface="Tahoma"/>
              </a:rPr>
              <a:t>и.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6002" y="2552948"/>
            <a:ext cx="3186217" cy="24913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4031" y="1898904"/>
            <a:ext cx="140208" cy="1386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6452" y="2189988"/>
            <a:ext cx="91440" cy="914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587500"/>
            <a:ext cx="2740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40" dirty="0"/>
              <a:t>Прич</a:t>
            </a:r>
            <a:r>
              <a:rPr sz="5400" spc="-120" dirty="0"/>
              <a:t>и</a:t>
            </a:r>
            <a:r>
              <a:rPr sz="5400" spc="-204" dirty="0"/>
              <a:t>ны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4258"/>
            <a:ext cx="7917180" cy="25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2497" y="2820415"/>
            <a:ext cx="552767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05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20" dirty="0">
                <a:latin typeface="Tahoma"/>
                <a:cs typeface="Tahoma"/>
              </a:rPr>
              <a:t>5.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Командная.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Присутствует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20" dirty="0">
                <a:latin typeface="Tahoma"/>
                <a:cs typeface="Tahoma"/>
              </a:rPr>
              <a:t>чаще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всего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55" dirty="0">
                <a:latin typeface="Tahoma"/>
                <a:cs typeface="Tahoma"/>
              </a:rPr>
              <a:t>в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силовых</a:t>
            </a:r>
            <a:endParaRPr sz="1800">
              <a:latin typeface="Tahoma"/>
              <a:cs typeface="Tahoma"/>
            </a:endParaRPr>
          </a:p>
          <a:p>
            <a:pPr marL="241300" marR="5080">
              <a:lnSpc>
                <a:spcPts val="1939"/>
              </a:lnSpc>
              <a:spcBef>
                <a:spcPts val="140"/>
              </a:spcBef>
            </a:pPr>
            <a:r>
              <a:rPr sz="1800" spc="-25" dirty="0">
                <a:latin typeface="Tahoma"/>
                <a:cs typeface="Tahoma"/>
              </a:rPr>
              <a:t>п</a:t>
            </a:r>
            <a:r>
              <a:rPr sz="1800" spc="-40" dirty="0">
                <a:latin typeface="Tahoma"/>
                <a:cs typeface="Tahoma"/>
              </a:rPr>
              <a:t>о</a:t>
            </a:r>
            <a:r>
              <a:rPr sz="1800" spc="-105" dirty="0">
                <a:latin typeface="Tahoma"/>
                <a:cs typeface="Tahoma"/>
              </a:rPr>
              <a:t>др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85" dirty="0">
                <a:latin typeface="Tahoma"/>
                <a:cs typeface="Tahoma"/>
              </a:rPr>
              <a:t>з</a:t>
            </a:r>
            <a:r>
              <a:rPr sz="1800" spc="-150" dirty="0">
                <a:latin typeface="Tahoma"/>
                <a:cs typeface="Tahoma"/>
              </a:rPr>
              <a:t>де</a:t>
            </a:r>
            <a:r>
              <a:rPr sz="1800" spc="-170" dirty="0">
                <a:latin typeface="Tahoma"/>
                <a:cs typeface="Tahoma"/>
              </a:rPr>
              <a:t>л</a:t>
            </a:r>
            <a:r>
              <a:rPr sz="1800" spc="-80" dirty="0">
                <a:latin typeface="Tahoma"/>
                <a:cs typeface="Tahoma"/>
              </a:rPr>
              <a:t>ениях.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14" dirty="0">
                <a:latin typeface="Tahoma"/>
                <a:cs typeface="Tahoma"/>
              </a:rPr>
              <a:t>Че</a:t>
            </a:r>
            <a:r>
              <a:rPr sz="1800" spc="-105" dirty="0">
                <a:latin typeface="Tahoma"/>
                <a:cs typeface="Tahoma"/>
              </a:rPr>
              <a:t>л</a:t>
            </a:r>
            <a:r>
              <a:rPr sz="1800" spc="-95" dirty="0">
                <a:latin typeface="Tahoma"/>
                <a:cs typeface="Tahoma"/>
              </a:rPr>
              <a:t>овек,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з</a:t>
            </a:r>
            <a:r>
              <a:rPr sz="1800" spc="-155" dirty="0">
                <a:latin typeface="Tahoma"/>
                <a:cs typeface="Tahoma"/>
              </a:rPr>
              <a:t>а</a:t>
            </a:r>
            <a:r>
              <a:rPr sz="1800" spc="-65" dirty="0">
                <a:latin typeface="Tahoma"/>
                <a:cs typeface="Tahoma"/>
              </a:rPr>
              <a:t>ни</a:t>
            </a:r>
            <a:r>
              <a:rPr sz="1800" spc="-85" dirty="0">
                <a:latin typeface="Tahoma"/>
                <a:cs typeface="Tahoma"/>
              </a:rPr>
              <a:t>м</a:t>
            </a:r>
            <a:r>
              <a:rPr sz="1800" spc="-195" dirty="0">
                <a:latin typeface="Tahoma"/>
                <a:cs typeface="Tahoma"/>
              </a:rPr>
              <a:t>а</a:t>
            </a:r>
            <a:r>
              <a:rPr sz="1800" spc="-70" dirty="0">
                <a:latin typeface="Tahoma"/>
                <a:cs typeface="Tahoma"/>
              </a:rPr>
              <a:t>ющ</a:t>
            </a:r>
            <a:r>
              <a:rPr sz="1800" spc="-55" dirty="0">
                <a:latin typeface="Tahoma"/>
                <a:cs typeface="Tahoma"/>
              </a:rPr>
              <a:t>и</a:t>
            </a:r>
            <a:r>
              <a:rPr sz="1800" spc="-65" dirty="0">
                <a:latin typeface="Tahoma"/>
                <a:cs typeface="Tahoma"/>
              </a:rPr>
              <a:t>й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вы</a:t>
            </a:r>
            <a:r>
              <a:rPr sz="1800" spc="-135" dirty="0">
                <a:latin typeface="Tahoma"/>
                <a:cs typeface="Tahoma"/>
              </a:rPr>
              <a:t>ш</a:t>
            </a:r>
            <a:r>
              <a:rPr sz="1800" spc="-65" dirty="0">
                <a:latin typeface="Tahoma"/>
                <a:cs typeface="Tahoma"/>
              </a:rPr>
              <a:t>ес</a:t>
            </a:r>
            <a:r>
              <a:rPr sz="1800" spc="-75" dirty="0">
                <a:latin typeface="Tahoma"/>
                <a:cs typeface="Tahoma"/>
              </a:rPr>
              <a:t>т</a:t>
            </a:r>
            <a:r>
              <a:rPr sz="1800" spc="-30" dirty="0">
                <a:latin typeface="Tahoma"/>
                <a:cs typeface="Tahoma"/>
              </a:rPr>
              <a:t>о</a:t>
            </a:r>
            <a:r>
              <a:rPr sz="1800" spc="-100" dirty="0">
                <a:latin typeface="Tahoma"/>
                <a:cs typeface="Tahoma"/>
              </a:rPr>
              <a:t>ящу</a:t>
            </a:r>
            <a:r>
              <a:rPr sz="1800" spc="-25" dirty="0">
                <a:latin typeface="Tahoma"/>
                <a:cs typeface="Tahoma"/>
              </a:rPr>
              <a:t>ю  </a:t>
            </a:r>
            <a:r>
              <a:rPr sz="1800" spc="-55" dirty="0">
                <a:latin typeface="Tahoma"/>
                <a:cs typeface="Tahoma"/>
              </a:rPr>
              <a:t>д</a:t>
            </a:r>
            <a:r>
              <a:rPr sz="1800" spc="-65" dirty="0">
                <a:latin typeface="Tahoma"/>
                <a:cs typeface="Tahoma"/>
              </a:rPr>
              <a:t>о</a:t>
            </a:r>
            <a:r>
              <a:rPr sz="1800" spc="-165" dirty="0">
                <a:latin typeface="Tahoma"/>
                <a:cs typeface="Tahoma"/>
              </a:rPr>
              <a:t>л</a:t>
            </a:r>
            <a:r>
              <a:rPr sz="1800" spc="-204" dirty="0">
                <a:latin typeface="Tahoma"/>
                <a:cs typeface="Tahoma"/>
              </a:rPr>
              <a:t>ж</a:t>
            </a:r>
            <a:r>
              <a:rPr sz="1800" spc="-40" dirty="0">
                <a:latin typeface="Tahoma"/>
                <a:cs typeface="Tahoma"/>
              </a:rPr>
              <a:t>нос</a:t>
            </a:r>
            <a:r>
              <a:rPr sz="1800" spc="-45" dirty="0">
                <a:latin typeface="Tahoma"/>
                <a:cs typeface="Tahoma"/>
              </a:rPr>
              <a:t>т</a:t>
            </a:r>
            <a:r>
              <a:rPr sz="1800" spc="-130" dirty="0">
                <a:latin typeface="Tahoma"/>
                <a:cs typeface="Tahoma"/>
              </a:rPr>
              <a:t>ь,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уп</a:t>
            </a:r>
            <a:r>
              <a:rPr sz="1800" spc="-75" dirty="0">
                <a:latin typeface="Tahoma"/>
                <a:cs typeface="Tahoma"/>
              </a:rPr>
              <a:t>о</a:t>
            </a:r>
            <a:r>
              <a:rPr sz="1800" spc="-70" dirty="0">
                <a:latin typeface="Tahoma"/>
                <a:cs typeface="Tahoma"/>
              </a:rPr>
              <a:t>т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40" dirty="0">
                <a:latin typeface="Tahoma"/>
                <a:cs typeface="Tahoma"/>
              </a:rPr>
              <a:t>е</a:t>
            </a:r>
            <a:r>
              <a:rPr sz="1800" spc="-55" dirty="0">
                <a:latin typeface="Tahoma"/>
                <a:cs typeface="Tahoma"/>
              </a:rPr>
              <a:t>б</a:t>
            </a:r>
            <a:r>
              <a:rPr sz="1800" spc="-150" dirty="0">
                <a:latin typeface="Tahoma"/>
                <a:cs typeface="Tahoma"/>
              </a:rPr>
              <a:t>ля</a:t>
            </a:r>
            <a:r>
              <a:rPr sz="1800" spc="-170" dirty="0">
                <a:latin typeface="Tahoma"/>
                <a:cs typeface="Tahoma"/>
              </a:rPr>
              <a:t>е</a:t>
            </a:r>
            <a:r>
              <a:rPr sz="1800" spc="-60" dirty="0">
                <a:latin typeface="Tahoma"/>
                <a:cs typeface="Tahoma"/>
              </a:rPr>
              <a:t>т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145" dirty="0">
                <a:latin typeface="Tahoma"/>
                <a:cs typeface="Tahoma"/>
              </a:rPr>
              <a:t>м</a:t>
            </a:r>
            <a:r>
              <a:rPr sz="1800" spc="-175" dirty="0">
                <a:latin typeface="Tahoma"/>
                <a:cs typeface="Tahoma"/>
              </a:rPr>
              <a:t>а</a:t>
            </a:r>
            <a:r>
              <a:rPr sz="1800" spc="-60" dirty="0">
                <a:latin typeface="Tahoma"/>
                <a:cs typeface="Tahoma"/>
              </a:rPr>
              <a:t>т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с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20" dirty="0">
                <a:latin typeface="Tahoma"/>
                <a:cs typeface="Tahoma"/>
              </a:rPr>
              <a:t>цел</a:t>
            </a:r>
            <a:r>
              <a:rPr sz="1800" spc="-100" dirty="0">
                <a:latin typeface="Tahoma"/>
                <a:cs typeface="Tahoma"/>
              </a:rPr>
              <a:t>ь</a:t>
            </a:r>
            <a:r>
              <a:rPr sz="1800" spc="-40" dirty="0">
                <a:latin typeface="Tahoma"/>
                <a:cs typeface="Tahoma"/>
              </a:rPr>
              <a:t>ю</a:t>
            </a:r>
            <a:r>
              <a:rPr sz="1800" spc="-75" dirty="0">
                <a:latin typeface="Tahoma"/>
                <a:cs typeface="Tahoma"/>
              </a:rPr>
              <a:t> п</a:t>
            </a:r>
            <a:r>
              <a:rPr sz="1800" spc="-85" dirty="0">
                <a:latin typeface="Tahoma"/>
                <a:cs typeface="Tahoma"/>
              </a:rPr>
              <a:t>р</a:t>
            </a:r>
            <a:r>
              <a:rPr sz="1800" spc="-65" dirty="0">
                <a:latin typeface="Tahoma"/>
                <a:cs typeface="Tahoma"/>
              </a:rPr>
              <a:t>ин</a:t>
            </a:r>
            <a:r>
              <a:rPr sz="1800" spc="-75" dirty="0">
                <a:latin typeface="Tahoma"/>
                <a:cs typeface="Tahoma"/>
              </a:rPr>
              <a:t>и</a:t>
            </a:r>
            <a:r>
              <a:rPr sz="1800" spc="-65" dirty="0">
                <a:latin typeface="Tahoma"/>
                <a:cs typeface="Tahoma"/>
              </a:rPr>
              <a:t>з</a:t>
            </a:r>
            <a:r>
              <a:rPr sz="1800" spc="-90" dirty="0">
                <a:latin typeface="Tahoma"/>
                <a:cs typeface="Tahoma"/>
              </a:rPr>
              <a:t>и</a:t>
            </a:r>
            <a:r>
              <a:rPr sz="1800" spc="-85" dirty="0">
                <a:latin typeface="Tahoma"/>
                <a:cs typeface="Tahoma"/>
              </a:rPr>
              <a:t>ть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ts val="1920"/>
              </a:lnSpc>
            </a:pPr>
            <a:r>
              <a:rPr sz="1800" spc="-25" dirty="0">
                <a:latin typeface="Tahoma"/>
                <a:cs typeface="Tahoma"/>
              </a:rPr>
              <a:t>п</a:t>
            </a:r>
            <a:r>
              <a:rPr sz="1800" spc="-40" dirty="0">
                <a:latin typeface="Tahoma"/>
                <a:cs typeface="Tahoma"/>
              </a:rPr>
              <a:t>о</a:t>
            </a:r>
            <a:r>
              <a:rPr sz="1800" spc="-110" dirty="0">
                <a:latin typeface="Tahoma"/>
                <a:cs typeface="Tahoma"/>
              </a:rPr>
              <a:t>л</a:t>
            </a:r>
            <a:r>
              <a:rPr sz="1800" spc="-140" dirty="0">
                <a:latin typeface="Tahoma"/>
                <a:cs typeface="Tahoma"/>
              </a:rPr>
              <a:t>о</a:t>
            </a:r>
            <a:r>
              <a:rPr sz="1800" spc="-180" dirty="0">
                <a:latin typeface="Tahoma"/>
                <a:cs typeface="Tahoma"/>
              </a:rPr>
              <a:t>ж</a:t>
            </a:r>
            <a:r>
              <a:rPr sz="1800" spc="-70" dirty="0">
                <a:latin typeface="Tahoma"/>
                <a:cs typeface="Tahoma"/>
              </a:rPr>
              <a:t>ен</a:t>
            </a:r>
            <a:r>
              <a:rPr sz="1800" spc="-85" dirty="0">
                <a:latin typeface="Tahoma"/>
                <a:cs typeface="Tahoma"/>
              </a:rPr>
              <a:t>ие </a:t>
            </a:r>
            <a:r>
              <a:rPr sz="1800" spc="-25" dirty="0">
                <a:latin typeface="Tahoma"/>
                <a:cs typeface="Tahoma"/>
              </a:rPr>
              <a:t>п</a:t>
            </a:r>
            <a:r>
              <a:rPr sz="1800" spc="-40" dirty="0">
                <a:latin typeface="Tahoma"/>
                <a:cs typeface="Tahoma"/>
              </a:rPr>
              <a:t>о</a:t>
            </a:r>
            <a:r>
              <a:rPr sz="1800" spc="-204" dirty="0">
                <a:latin typeface="Tahoma"/>
                <a:cs typeface="Tahoma"/>
              </a:rPr>
              <a:t>д</a:t>
            </a:r>
            <a:r>
              <a:rPr sz="1800" spc="-120" dirty="0">
                <a:latin typeface="Tahoma"/>
                <a:cs typeface="Tahoma"/>
              </a:rPr>
              <a:t>ч</a:t>
            </a:r>
            <a:r>
              <a:rPr sz="1800" spc="-65" dirty="0">
                <a:latin typeface="Tahoma"/>
                <a:cs typeface="Tahoma"/>
              </a:rPr>
              <a:t>и</a:t>
            </a:r>
            <a:r>
              <a:rPr sz="1800" spc="-75" dirty="0">
                <a:latin typeface="Tahoma"/>
                <a:cs typeface="Tahoma"/>
              </a:rPr>
              <a:t>н</a:t>
            </a:r>
            <a:r>
              <a:rPr sz="1800" spc="-70" dirty="0">
                <a:latin typeface="Tahoma"/>
                <a:cs typeface="Tahoma"/>
              </a:rPr>
              <a:t>ен</a:t>
            </a:r>
            <a:r>
              <a:rPr sz="1800" spc="-85" dirty="0">
                <a:latin typeface="Tahoma"/>
                <a:cs typeface="Tahoma"/>
              </a:rPr>
              <a:t>н</a:t>
            </a:r>
            <a:r>
              <a:rPr sz="1800" spc="-35" dirty="0">
                <a:latin typeface="Tahoma"/>
                <a:cs typeface="Tahoma"/>
              </a:rPr>
              <a:t>ых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и </a:t>
            </a:r>
            <a:r>
              <a:rPr sz="1800" spc="-110" dirty="0">
                <a:latin typeface="Tahoma"/>
                <a:cs typeface="Tahoma"/>
              </a:rPr>
              <a:t>вы</a:t>
            </a:r>
            <a:r>
              <a:rPr sz="1800" spc="-100" dirty="0">
                <a:latin typeface="Tahoma"/>
                <a:cs typeface="Tahoma"/>
              </a:rPr>
              <a:t>з</a:t>
            </a:r>
            <a:r>
              <a:rPr sz="1800" spc="-170" dirty="0">
                <a:latin typeface="Tahoma"/>
                <a:cs typeface="Tahoma"/>
              </a:rPr>
              <a:t>в</a:t>
            </a:r>
            <a:r>
              <a:rPr sz="1800" spc="-229" dirty="0">
                <a:latin typeface="Tahoma"/>
                <a:cs typeface="Tahoma"/>
              </a:rPr>
              <a:t>а</a:t>
            </a:r>
            <a:r>
              <a:rPr sz="1800" spc="-85" dirty="0">
                <a:latin typeface="Tahoma"/>
                <a:cs typeface="Tahoma"/>
              </a:rPr>
              <a:t>ть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с</a:t>
            </a:r>
            <a:r>
              <a:rPr sz="1800" spc="-65" dirty="0">
                <a:latin typeface="Tahoma"/>
                <a:cs typeface="Tahoma"/>
              </a:rPr>
              <a:t>т</a:t>
            </a:r>
            <a:r>
              <a:rPr sz="1800" spc="-90" dirty="0">
                <a:latin typeface="Tahoma"/>
                <a:cs typeface="Tahoma"/>
              </a:rPr>
              <a:t>р</a:t>
            </a:r>
            <a:r>
              <a:rPr sz="1800" spc="-170" dirty="0">
                <a:latin typeface="Tahoma"/>
                <a:cs typeface="Tahoma"/>
              </a:rPr>
              <a:t>а</a:t>
            </a:r>
            <a:r>
              <a:rPr sz="1800" spc="-70" dirty="0">
                <a:latin typeface="Tahoma"/>
                <a:cs typeface="Tahoma"/>
              </a:rPr>
              <a:t>х.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84847" y="1859279"/>
            <a:ext cx="4335780" cy="3208020"/>
            <a:chOff x="6784847" y="1859279"/>
            <a:chExt cx="4335780" cy="32080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4847" y="1859279"/>
              <a:ext cx="4335780" cy="3208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24032" y="1898903"/>
              <a:ext cx="140208" cy="13868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6452" y="2189988"/>
            <a:ext cx="91440" cy="914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834" y="2944444"/>
            <a:ext cx="3583304" cy="167545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6050"/>
              </a:lnSpc>
              <a:spcBef>
                <a:spcPts val="865"/>
              </a:spcBef>
            </a:pPr>
            <a:r>
              <a:rPr sz="5600" spc="-265" dirty="0" smtClean="0">
                <a:latin typeface="Tahoma"/>
                <a:cs typeface="Tahoma"/>
              </a:rPr>
              <a:t>К</a:t>
            </a:r>
            <a:r>
              <a:rPr lang="ru-RU" sz="5600" spc="-265" dirty="0" smtClean="0">
                <a:latin typeface="Tahoma"/>
                <a:cs typeface="Tahoma"/>
              </a:rPr>
              <a:t>а</a:t>
            </a:r>
            <a:r>
              <a:rPr sz="5600" spc="-265" dirty="0" smtClean="0">
                <a:latin typeface="Tahoma"/>
                <a:cs typeface="Tahoma"/>
              </a:rPr>
              <a:t>к </a:t>
            </a:r>
            <a:r>
              <a:rPr sz="5600" spc="-275" dirty="0" err="1" smtClean="0">
                <a:latin typeface="Tahoma"/>
                <a:cs typeface="Tahoma"/>
              </a:rPr>
              <a:t>избав</a:t>
            </a:r>
            <a:r>
              <a:rPr sz="5600" spc="-320" dirty="0" err="1" smtClean="0">
                <a:latin typeface="Tahoma"/>
                <a:cs typeface="Tahoma"/>
              </a:rPr>
              <a:t>и</a:t>
            </a:r>
            <a:r>
              <a:rPr sz="5600" spc="-360" dirty="0" err="1" smtClean="0">
                <a:latin typeface="Tahoma"/>
                <a:cs typeface="Tahoma"/>
              </a:rPr>
              <a:t>ться</a:t>
            </a:r>
            <a:r>
              <a:rPr sz="5600" spc="-360" dirty="0">
                <a:latin typeface="Tahoma"/>
                <a:cs typeface="Tahoma"/>
              </a:rPr>
              <a:t>?</a:t>
            </a:r>
            <a:endParaRPr sz="56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509" y="1120394"/>
            <a:ext cx="25400" cy="57376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08447" y="1072896"/>
            <a:ext cx="6245860" cy="1176655"/>
            <a:chOff x="5108447" y="1072896"/>
            <a:chExt cx="6245860" cy="1176655"/>
          </a:xfrm>
        </p:grpSpPr>
        <p:sp>
          <p:nvSpPr>
            <p:cNvPr id="5" name="object 5"/>
            <p:cNvSpPr/>
            <p:nvPr/>
          </p:nvSpPr>
          <p:spPr>
            <a:xfrm>
              <a:off x="5108447" y="1072896"/>
              <a:ext cx="6245860" cy="1176655"/>
            </a:xfrm>
            <a:custGeom>
              <a:avLst/>
              <a:gdLst/>
              <a:ahLst/>
              <a:cxnLst/>
              <a:rect l="l" t="t" r="r" b="b"/>
              <a:pathLst>
                <a:path w="6245859" h="1176655">
                  <a:moveTo>
                    <a:pt x="6127750" y="0"/>
                  </a:moveTo>
                  <a:lnTo>
                    <a:pt x="117601" y="0"/>
                  </a:lnTo>
                  <a:lnTo>
                    <a:pt x="71848" y="9249"/>
                  </a:lnTo>
                  <a:lnTo>
                    <a:pt x="34464" y="34464"/>
                  </a:lnTo>
                  <a:lnTo>
                    <a:pt x="9249" y="71848"/>
                  </a:lnTo>
                  <a:lnTo>
                    <a:pt x="0" y="117601"/>
                  </a:lnTo>
                  <a:lnTo>
                    <a:pt x="0" y="1058926"/>
                  </a:lnTo>
                  <a:lnTo>
                    <a:pt x="9249" y="1104679"/>
                  </a:lnTo>
                  <a:lnTo>
                    <a:pt x="34464" y="1142063"/>
                  </a:lnTo>
                  <a:lnTo>
                    <a:pt x="71848" y="1167278"/>
                  </a:lnTo>
                  <a:lnTo>
                    <a:pt x="117601" y="1176527"/>
                  </a:lnTo>
                  <a:lnTo>
                    <a:pt x="6127750" y="1176527"/>
                  </a:lnTo>
                  <a:lnTo>
                    <a:pt x="6173503" y="1167278"/>
                  </a:lnTo>
                  <a:lnTo>
                    <a:pt x="6210887" y="1142063"/>
                  </a:lnTo>
                  <a:lnTo>
                    <a:pt x="6236102" y="1104679"/>
                  </a:lnTo>
                  <a:lnTo>
                    <a:pt x="6245352" y="1058926"/>
                  </a:lnTo>
                  <a:lnTo>
                    <a:pt x="6245352" y="117601"/>
                  </a:lnTo>
                  <a:lnTo>
                    <a:pt x="6236102" y="71848"/>
                  </a:lnTo>
                  <a:lnTo>
                    <a:pt x="6210887" y="34464"/>
                  </a:lnTo>
                  <a:lnTo>
                    <a:pt x="6173503" y="9249"/>
                  </a:lnTo>
                  <a:lnTo>
                    <a:pt x="61277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601" y="1455862"/>
              <a:ext cx="453390" cy="412750"/>
            </a:xfrm>
            <a:custGeom>
              <a:avLst/>
              <a:gdLst/>
              <a:ahLst/>
              <a:cxnLst/>
              <a:rect l="l" t="t" r="r" b="b"/>
              <a:pathLst>
                <a:path w="453389" h="412750">
                  <a:moveTo>
                    <a:pt x="360021" y="319279"/>
                  </a:moveTo>
                  <a:lnTo>
                    <a:pt x="272016" y="319279"/>
                  </a:lnTo>
                  <a:lnTo>
                    <a:pt x="360021" y="412402"/>
                  </a:lnTo>
                  <a:lnTo>
                    <a:pt x="360021" y="319279"/>
                  </a:lnTo>
                  <a:close/>
                </a:path>
                <a:path w="453389" h="412750">
                  <a:moveTo>
                    <a:pt x="430698" y="0"/>
                  </a:moveTo>
                  <a:lnTo>
                    <a:pt x="22668" y="0"/>
                  </a:lnTo>
                  <a:lnTo>
                    <a:pt x="13801" y="1841"/>
                  </a:lnTo>
                  <a:lnTo>
                    <a:pt x="6584" y="6759"/>
                  </a:lnTo>
                  <a:lnTo>
                    <a:pt x="1740" y="14018"/>
                  </a:lnTo>
                  <a:lnTo>
                    <a:pt x="0" y="22881"/>
                  </a:lnTo>
                  <a:lnTo>
                    <a:pt x="66" y="298182"/>
                  </a:lnTo>
                  <a:lnTo>
                    <a:pt x="1740" y="306241"/>
                  </a:lnTo>
                  <a:lnTo>
                    <a:pt x="6403" y="313070"/>
                  </a:lnTo>
                  <a:lnTo>
                    <a:pt x="13293" y="317655"/>
                  </a:lnTo>
                  <a:lnTo>
                    <a:pt x="21712" y="319307"/>
                  </a:lnTo>
                  <a:lnTo>
                    <a:pt x="22668" y="319279"/>
                  </a:lnTo>
                  <a:lnTo>
                    <a:pt x="430692" y="319279"/>
                  </a:lnTo>
                  <a:lnTo>
                    <a:pt x="453360" y="252763"/>
                  </a:lnTo>
                  <a:lnTo>
                    <a:pt x="46669" y="252763"/>
                  </a:lnTo>
                  <a:lnTo>
                    <a:pt x="46669" y="226156"/>
                  </a:lnTo>
                  <a:lnTo>
                    <a:pt x="453360" y="226156"/>
                  </a:lnTo>
                  <a:lnTo>
                    <a:pt x="453360" y="199549"/>
                  </a:lnTo>
                  <a:lnTo>
                    <a:pt x="46669" y="199549"/>
                  </a:lnTo>
                  <a:lnTo>
                    <a:pt x="46669" y="172943"/>
                  </a:lnTo>
                  <a:lnTo>
                    <a:pt x="453360" y="172943"/>
                  </a:lnTo>
                  <a:lnTo>
                    <a:pt x="453360" y="22881"/>
                  </a:lnTo>
                  <a:lnTo>
                    <a:pt x="451622" y="14017"/>
                  </a:lnTo>
                  <a:lnTo>
                    <a:pt x="446776" y="6757"/>
                  </a:lnTo>
                  <a:lnTo>
                    <a:pt x="439550" y="1839"/>
                  </a:lnTo>
                  <a:lnTo>
                    <a:pt x="430698" y="0"/>
                  </a:lnTo>
                  <a:close/>
                </a:path>
                <a:path w="453389" h="412750">
                  <a:moveTo>
                    <a:pt x="200012" y="226156"/>
                  </a:moveTo>
                  <a:lnTo>
                    <a:pt x="173343" y="226156"/>
                  </a:lnTo>
                  <a:lnTo>
                    <a:pt x="173343" y="252763"/>
                  </a:lnTo>
                  <a:lnTo>
                    <a:pt x="200012" y="252763"/>
                  </a:lnTo>
                  <a:lnTo>
                    <a:pt x="200012" y="226156"/>
                  </a:lnTo>
                  <a:close/>
                </a:path>
                <a:path w="453389" h="412750">
                  <a:moveTo>
                    <a:pt x="300018" y="226156"/>
                  </a:moveTo>
                  <a:lnTo>
                    <a:pt x="273349" y="226156"/>
                  </a:lnTo>
                  <a:lnTo>
                    <a:pt x="273349" y="252763"/>
                  </a:lnTo>
                  <a:lnTo>
                    <a:pt x="300018" y="252763"/>
                  </a:lnTo>
                  <a:lnTo>
                    <a:pt x="300018" y="226156"/>
                  </a:lnTo>
                  <a:close/>
                </a:path>
                <a:path w="453389" h="412750">
                  <a:moveTo>
                    <a:pt x="453360" y="226156"/>
                  </a:moveTo>
                  <a:lnTo>
                    <a:pt x="373355" y="226156"/>
                  </a:lnTo>
                  <a:lnTo>
                    <a:pt x="373355" y="252763"/>
                  </a:lnTo>
                  <a:lnTo>
                    <a:pt x="453360" y="252763"/>
                  </a:lnTo>
                  <a:lnTo>
                    <a:pt x="453360" y="226156"/>
                  </a:lnTo>
                  <a:close/>
                </a:path>
                <a:path w="453389" h="412750">
                  <a:moveTo>
                    <a:pt x="160009" y="172943"/>
                  </a:moveTo>
                  <a:lnTo>
                    <a:pt x="126674" y="172943"/>
                  </a:lnTo>
                  <a:lnTo>
                    <a:pt x="126674" y="199549"/>
                  </a:lnTo>
                  <a:lnTo>
                    <a:pt x="160009" y="199549"/>
                  </a:lnTo>
                  <a:lnTo>
                    <a:pt x="160009" y="172943"/>
                  </a:lnTo>
                  <a:close/>
                </a:path>
                <a:path w="453389" h="412750">
                  <a:moveTo>
                    <a:pt x="320019" y="172943"/>
                  </a:moveTo>
                  <a:lnTo>
                    <a:pt x="293351" y="172943"/>
                  </a:lnTo>
                  <a:lnTo>
                    <a:pt x="293351" y="199549"/>
                  </a:lnTo>
                  <a:lnTo>
                    <a:pt x="320019" y="199549"/>
                  </a:lnTo>
                  <a:lnTo>
                    <a:pt x="320019" y="172943"/>
                  </a:lnTo>
                  <a:close/>
                </a:path>
                <a:path w="453389" h="412750">
                  <a:moveTo>
                    <a:pt x="453360" y="172943"/>
                  </a:moveTo>
                  <a:lnTo>
                    <a:pt x="406691" y="172943"/>
                  </a:lnTo>
                  <a:lnTo>
                    <a:pt x="406691" y="199549"/>
                  </a:lnTo>
                  <a:lnTo>
                    <a:pt x="453360" y="199549"/>
                  </a:lnTo>
                  <a:lnTo>
                    <a:pt x="453360" y="172943"/>
                  </a:lnTo>
                  <a:close/>
                </a:path>
              </a:pathLst>
            </a:custGeom>
            <a:solidFill>
              <a:srgbClr val="89B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78854" y="1450593"/>
            <a:ext cx="3550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0" dirty="0">
                <a:latin typeface="Tahoma"/>
                <a:cs typeface="Tahoma"/>
              </a:rPr>
              <a:t>1</a:t>
            </a:r>
            <a:r>
              <a:rPr sz="2200" spc="-185" dirty="0">
                <a:latin typeface="Tahoma"/>
                <a:cs typeface="Tahoma"/>
              </a:rPr>
              <a:t>.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</a:t>
            </a:r>
            <a:r>
              <a:rPr sz="2200" dirty="0">
                <a:latin typeface="Tahoma"/>
                <a:cs typeface="Tahoma"/>
              </a:rPr>
              <a:t>е</a:t>
            </a:r>
            <a:r>
              <a:rPr sz="2200" spc="-95" dirty="0">
                <a:latin typeface="Tahoma"/>
                <a:cs typeface="Tahoma"/>
              </a:rPr>
              <a:t>ре</a:t>
            </a:r>
            <a:r>
              <a:rPr sz="2200" spc="-75" dirty="0">
                <a:latin typeface="Tahoma"/>
                <a:cs typeface="Tahoma"/>
              </a:rPr>
              <a:t>с</a:t>
            </a:r>
            <a:r>
              <a:rPr sz="2200" spc="-35" dirty="0">
                <a:latin typeface="Tahoma"/>
                <a:cs typeface="Tahoma"/>
              </a:rPr>
              <a:t>т</a:t>
            </a:r>
            <a:r>
              <a:rPr sz="2200" spc="-295" dirty="0">
                <a:latin typeface="Tahoma"/>
                <a:cs typeface="Tahoma"/>
              </a:rPr>
              <a:t>а</a:t>
            </a:r>
            <a:r>
              <a:rPr sz="2200" spc="-75" dirty="0">
                <a:latin typeface="Tahoma"/>
                <a:cs typeface="Tahoma"/>
              </a:rPr>
              <a:t>т</a:t>
            </a:r>
            <a:r>
              <a:rPr sz="2200" spc="-130" dirty="0">
                <a:latin typeface="Tahoma"/>
                <a:cs typeface="Tahoma"/>
              </a:rPr>
              <a:t>ь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125" dirty="0">
                <a:latin typeface="Tahoma"/>
                <a:cs typeface="Tahoma"/>
              </a:rPr>
              <a:t>ру</a:t>
            </a:r>
            <a:r>
              <a:rPr sz="2200" spc="-55" dirty="0">
                <a:latin typeface="Tahoma"/>
                <a:cs typeface="Tahoma"/>
              </a:rPr>
              <a:t>г</a:t>
            </a:r>
            <a:r>
              <a:rPr sz="2200" spc="-295" dirty="0">
                <a:latin typeface="Tahoma"/>
                <a:cs typeface="Tahoma"/>
              </a:rPr>
              <a:t>а</a:t>
            </a:r>
            <a:r>
              <a:rPr sz="2200" spc="-75" dirty="0">
                <a:latin typeface="Tahoma"/>
                <a:cs typeface="Tahoma"/>
              </a:rPr>
              <a:t>т</a:t>
            </a:r>
            <a:r>
              <a:rPr sz="2200" spc="-110" dirty="0">
                <a:latin typeface="Tahoma"/>
                <a:cs typeface="Tahoma"/>
              </a:rPr>
              <a:t>ься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95" dirty="0">
                <a:latin typeface="Tahoma"/>
                <a:cs typeface="Tahoma"/>
              </a:rPr>
              <a:t>сам</a:t>
            </a:r>
            <a:r>
              <a:rPr sz="2200" spc="-90" dirty="0">
                <a:latin typeface="Tahoma"/>
                <a:cs typeface="Tahoma"/>
              </a:rPr>
              <a:t>о</a:t>
            </a:r>
            <a:r>
              <a:rPr sz="2200" spc="-95" dirty="0">
                <a:latin typeface="Tahoma"/>
                <a:cs typeface="Tahoma"/>
              </a:rPr>
              <a:t>м</a:t>
            </a:r>
            <a:r>
              <a:rPr sz="2200" spc="-315" dirty="0">
                <a:latin typeface="Tahoma"/>
                <a:cs typeface="Tahoma"/>
              </a:rPr>
              <a:t>у</a:t>
            </a:r>
            <a:r>
              <a:rPr sz="2200" spc="-185" dirty="0"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08447" y="2542032"/>
            <a:ext cx="6245860" cy="1176655"/>
            <a:chOff x="5108447" y="2542032"/>
            <a:chExt cx="6245860" cy="1176655"/>
          </a:xfrm>
        </p:grpSpPr>
        <p:sp>
          <p:nvSpPr>
            <p:cNvPr id="9" name="object 9"/>
            <p:cNvSpPr/>
            <p:nvPr/>
          </p:nvSpPr>
          <p:spPr>
            <a:xfrm>
              <a:off x="5108447" y="2542032"/>
              <a:ext cx="6245860" cy="1176655"/>
            </a:xfrm>
            <a:custGeom>
              <a:avLst/>
              <a:gdLst/>
              <a:ahLst/>
              <a:cxnLst/>
              <a:rect l="l" t="t" r="r" b="b"/>
              <a:pathLst>
                <a:path w="6245859" h="1176654">
                  <a:moveTo>
                    <a:pt x="6127750" y="0"/>
                  </a:moveTo>
                  <a:lnTo>
                    <a:pt x="117601" y="0"/>
                  </a:lnTo>
                  <a:lnTo>
                    <a:pt x="71848" y="9249"/>
                  </a:lnTo>
                  <a:lnTo>
                    <a:pt x="34464" y="34464"/>
                  </a:lnTo>
                  <a:lnTo>
                    <a:pt x="9249" y="71848"/>
                  </a:lnTo>
                  <a:lnTo>
                    <a:pt x="0" y="117601"/>
                  </a:lnTo>
                  <a:lnTo>
                    <a:pt x="0" y="1058926"/>
                  </a:lnTo>
                  <a:lnTo>
                    <a:pt x="9249" y="1104679"/>
                  </a:lnTo>
                  <a:lnTo>
                    <a:pt x="34464" y="1142063"/>
                  </a:lnTo>
                  <a:lnTo>
                    <a:pt x="71848" y="1167278"/>
                  </a:lnTo>
                  <a:lnTo>
                    <a:pt x="117601" y="1176527"/>
                  </a:lnTo>
                  <a:lnTo>
                    <a:pt x="6127750" y="1176527"/>
                  </a:lnTo>
                  <a:lnTo>
                    <a:pt x="6173503" y="1167278"/>
                  </a:lnTo>
                  <a:lnTo>
                    <a:pt x="6210887" y="1142063"/>
                  </a:lnTo>
                  <a:lnTo>
                    <a:pt x="6236102" y="1104679"/>
                  </a:lnTo>
                  <a:lnTo>
                    <a:pt x="6245352" y="1058926"/>
                  </a:lnTo>
                  <a:lnTo>
                    <a:pt x="6245352" y="117601"/>
                  </a:lnTo>
                  <a:lnTo>
                    <a:pt x="6236102" y="71848"/>
                  </a:lnTo>
                  <a:lnTo>
                    <a:pt x="6210887" y="34464"/>
                  </a:lnTo>
                  <a:lnTo>
                    <a:pt x="6173503" y="9249"/>
                  </a:lnTo>
                  <a:lnTo>
                    <a:pt x="61277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4942" y="2918346"/>
              <a:ext cx="80004" cy="798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00928" y="2838551"/>
              <a:ext cx="299085" cy="450215"/>
            </a:xfrm>
            <a:custGeom>
              <a:avLst/>
              <a:gdLst/>
              <a:ahLst/>
              <a:cxnLst/>
              <a:rect l="l" t="t" r="r" b="b"/>
              <a:pathLst>
                <a:path w="299085" h="450214">
                  <a:moveTo>
                    <a:pt x="134010" y="19964"/>
                  </a:moveTo>
                  <a:lnTo>
                    <a:pt x="132435" y="12192"/>
                  </a:lnTo>
                  <a:lnTo>
                    <a:pt x="128155" y="5842"/>
                  </a:lnTo>
                  <a:lnTo>
                    <a:pt x="121793" y="1574"/>
                  </a:lnTo>
                  <a:lnTo>
                    <a:pt x="114007" y="0"/>
                  </a:lnTo>
                  <a:lnTo>
                    <a:pt x="106222" y="1574"/>
                  </a:lnTo>
                  <a:lnTo>
                    <a:pt x="99872" y="5842"/>
                  </a:lnTo>
                  <a:lnTo>
                    <a:pt x="95580" y="12192"/>
                  </a:lnTo>
                  <a:lnTo>
                    <a:pt x="94005" y="19964"/>
                  </a:lnTo>
                  <a:lnTo>
                    <a:pt x="95580" y="27711"/>
                  </a:lnTo>
                  <a:lnTo>
                    <a:pt x="99872" y="34048"/>
                  </a:lnTo>
                  <a:lnTo>
                    <a:pt x="106222" y="38341"/>
                  </a:lnTo>
                  <a:lnTo>
                    <a:pt x="114007" y="39916"/>
                  </a:lnTo>
                  <a:lnTo>
                    <a:pt x="121793" y="38341"/>
                  </a:lnTo>
                  <a:lnTo>
                    <a:pt x="128155" y="34048"/>
                  </a:lnTo>
                  <a:lnTo>
                    <a:pt x="132435" y="27711"/>
                  </a:lnTo>
                  <a:lnTo>
                    <a:pt x="134010" y="19964"/>
                  </a:lnTo>
                  <a:close/>
                </a:path>
                <a:path w="299085" h="450214">
                  <a:moveTo>
                    <a:pt x="247345" y="139661"/>
                  </a:moveTo>
                  <a:lnTo>
                    <a:pt x="245783" y="131902"/>
                  </a:lnTo>
                  <a:lnTo>
                    <a:pt x="241490" y="125552"/>
                  </a:lnTo>
                  <a:lnTo>
                    <a:pt x="235140" y="121285"/>
                  </a:lnTo>
                  <a:lnTo>
                    <a:pt x="227355" y="119710"/>
                  </a:lnTo>
                  <a:lnTo>
                    <a:pt x="219570" y="121285"/>
                  </a:lnTo>
                  <a:lnTo>
                    <a:pt x="213207" y="125552"/>
                  </a:lnTo>
                  <a:lnTo>
                    <a:pt x="208915" y="131902"/>
                  </a:lnTo>
                  <a:lnTo>
                    <a:pt x="207352" y="139661"/>
                  </a:lnTo>
                  <a:lnTo>
                    <a:pt x="208915" y="147434"/>
                  </a:lnTo>
                  <a:lnTo>
                    <a:pt x="213207" y="153771"/>
                  </a:lnTo>
                  <a:lnTo>
                    <a:pt x="219570" y="158051"/>
                  </a:lnTo>
                  <a:lnTo>
                    <a:pt x="227355" y="159626"/>
                  </a:lnTo>
                  <a:lnTo>
                    <a:pt x="235140" y="158051"/>
                  </a:lnTo>
                  <a:lnTo>
                    <a:pt x="241490" y="153771"/>
                  </a:lnTo>
                  <a:lnTo>
                    <a:pt x="245783" y="147434"/>
                  </a:lnTo>
                  <a:lnTo>
                    <a:pt x="247345" y="139661"/>
                  </a:lnTo>
                  <a:close/>
                </a:path>
                <a:path w="299085" h="450214">
                  <a:moveTo>
                    <a:pt x="267347" y="53213"/>
                  </a:moveTo>
                  <a:lnTo>
                    <a:pt x="265252" y="42862"/>
                  </a:lnTo>
                  <a:lnTo>
                    <a:pt x="259537" y="34404"/>
                  </a:lnTo>
                  <a:lnTo>
                    <a:pt x="251066" y="28702"/>
                  </a:lnTo>
                  <a:lnTo>
                    <a:pt x="240677" y="26606"/>
                  </a:lnTo>
                  <a:lnTo>
                    <a:pt x="230301" y="28702"/>
                  </a:lnTo>
                  <a:lnTo>
                    <a:pt x="221830" y="34404"/>
                  </a:lnTo>
                  <a:lnTo>
                    <a:pt x="216115" y="42862"/>
                  </a:lnTo>
                  <a:lnTo>
                    <a:pt x="214020" y="53213"/>
                  </a:lnTo>
                  <a:lnTo>
                    <a:pt x="216115" y="63563"/>
                  </a:lnTo>
                  <a:lnTo>
                    <a:pt x="221830" y="72009"/>
                  </a:lnTo>
                  <a:lnTo>
                    <a:pt x="230301" y="77711"/>
                  </a:lnTo>
                  <a:lnTo>
                    <a:pt x="240677" y="79806"/>
                  </a:lnTo>
                  <a:lnTo>
                    <a:pt x="251066" y="77711"/>
                  </a:lnTo>
                  <a:lnTo>
                    <a:pt x="259537" y="72009"/>
                  </a:lnTo>
                  <a:lnTo>
                    <a:pt x="265252" y="63563"/>
                  </a:lnTo>
                  <a:lnTo>
                    <a:pt x="267347" y="53213"/>
                  </a:lnTo>
                  <a:close/>
                </a:path>
                <a:path w="299085" h="450214">
                  <a:moveTo>
                    <a:pt x="298907" y="179578"/>
                  </a:moveTo>
                  <a:lnTo>
                    <a:pt x="8001" y="179578"/>
                  </a:lnTo>
                  <a:lnTo>
                    <a:pt x="2667" y="183565"/>
                  </a:lnTo>
                  <a:lnTo>
                    <a:pt x="0" y="195541"/>
                  </a:lnTo>
                  <a:lnTo>
                    <a:pt x="2667" y="201523"/>
                  </a:lnTo>
                  <a:lnTo>
                    <a:pt x="8001" y="204190"/>
                  </a:lnTo>
                  <a:lnTo>
                    <a:pt x="11125" y="206324"/>
                  </a:lnTo>
                  <a:lnTo>
                    <a:pt x="18008" y="212839"/>
                  </a:lnTo>
                  <a:lnTo>
                    <a:pt x="24879" y="223824"/>
                  </a:lnTo>
                  <a:lnTo>
                    <a:pt x="28003" y="239445"/>
                  </a:lnTo>
                  <a:lnTo>
                    <a:pt x="28003" y="449834"/>
                  </a:lnTo>
                  <a:lnTo>
                    <a:pt x="218897" y="259397"/>
                  </a:lnTo>
                  <a:lnTo>
                    <a:pt x="244741" y="233616"/>
                  </a:lnTo>
                  <a:lnTo>
                    <a:pt x="234010" y="232791"/>
                  </a:lnTo>
                  <a:lnTo>
                    <a:pt x="209410" y="233819"/>
                  </a:lnTo>
                  <a:lnTo>
                    <a:pt x="188683" y="236537"/>
                  </a:lnTo>
                  <a:lnTo>
                    <a:pt x="170446" y="240360"/>
                  </a:lnTo>
                  <a:lnTo>
                    <a:pt x="134264" y="249669"/>
                  </a:lnTo>
                  <a:lnTo>
                    <a:pt x="112674" y="254076"/>
                  </a:lnTo>
                  <a:lnTo>
                    <a:pt x="86588" y="257479"/>
                  </a:lnTo>
                  <a:lnTo>
                    <a:pt x="54000" y="259397"/>
                  </a:lnTo>
                  <a:lnTo>
                    <a:pt x="54000" y="239445"/>
                  </a:lnTo>
                  <a:lnTo>
                    <a:pt x="53301" y="229844"/>
                  </a:lnTo>
                  <a:lnTo>
                    <a:pt x="51422" y="221068"/>
                  </a:lnTo>
                  <a:lnTo>
                    <a:pt x="48666" y="213156"/>
                  </a:lnTo>
                  <a:lnTo>
                    <a:pt x="45339" y="206184"/>
                  </a:lnTo>
                  <a:lnTo>
                    <a:pt x="272237" y="206184"/>
                  </a:lnTo>
                  <a:lnTo>
                    <a:pt x="298907" y="179578"/>
                  </a:lnTo>
                  <a:close/>
                </a:path>
              </a:pathLst>
            </a:custGeom>
            <a:solidFill>
              <a:srgbClr val="C0C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78854" y="2757042"/>
            <a:ext cx="3618865" cy="6883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229"/>
              </a:spcBef>
            </a:pPr>
            <a:r>
              <a:rPr sz="2200" spc="-100" dirty="0">
                <a:latin typeface="Tahoma"/>
                <a:cs typeface="Tahoma"/>
              </a:rPr>
              <a:t>2</a:t>
            </a:r>
            <a:r>
              <a:rPr sz="2200" spc="-185" dirty="0">
                <a:latin typeface="Tahoma"/>
                <a:cs typeface="Tahoma"/>
              </a:rPr>
              <a:t>.</a:t>
            </a:r>
            <a:r>
              <a:rPr sz="2200" spc="-80" dirty="0">
                <a:latin typeface="Tahoma"/>
                <a:cs typeface="Tahoma"/>
              </a:rPr>
              <a:t> Выраб</a:t>
            </a:r>
            <a:r>
              <a:rPr sz="2200" spc="-114" dirty="0">
                <a:latin typeface="Tahoma"/>
                <a:cs typeface="Tahoma"/>
              </a:rPr>
              <a:t>о</a:t>
            </a:r>
            <a:r>
              <a:rPr sz="2200" spc="-35" dirty="0">
                <a:latin typeface="Tahoma"/>
                <a:cs typeface="Tahoma"/>
              </a:rPr>
              <a:t>т</a:t>
            </a:r>
            <a:r>
              <a:rPr sz="2200" spc="-295" dirty="0">
                <a:latin typeface="Tahoma"/>
                <a:cs typeface="Tahoma"/>
              </a:rPr>
              <a:t>а</a:t>
            </a:r>
            <a:r>
              <a:rPr sz="2200" spc="-75" dirty="0">
                <a:latin typeface="Tahoma"/>
                <a:cs typeface="Tahoma"/>
              </a:rPr>
              <a:t>т</a:t>
            </a:r>
            <a:r>
              <a:rPr sz="2200" spc="-130" dirty="0">
                <a:latin typeface="Tahoma"/>
                <a:cs typeface="Tahoma"/>
              </a:rPr>
              <a:t>ь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-70" dirty="0">
                <a:latin typeface="Tahoma"/>
                <a:cs typeface="Tahoma"/>
              </a:rPr>
              <a:t>бре</a:t>
            </a:r>
            <a:r>
              <a:rPr sz="2200" spc="-95" dirty="0">
                <a:latin typeface="Tahoma"/>
                <a:cs typeface="Tahoma"/>
              </a:rPr>
              <a:t>з</a:t>
            </a:r>
            <a:r>
              <a:rPr sz="2200" spc="-290" dirty="0">
                <a:latin typeface="Tahoma"/>
                <a:cs typeface="Tahoma"/>
              </a:rPr>
              <a:t>г</a:t>
            </a:r>
            <a:r>
              <a:rPr sz="2200" spc="-185" dirty="0">
                <a:latin typeface="Tahoma"/>
                <a:cs typeface="Tahoma"/>
              </a:rPr>
              <a:t>л</a:t>
            </a:r>
            <a:r>
              <a:rPr sz="2200" spc="-175" dirty="0">
                <a:latin typeface="Tahoma"/>
                <a:cs typeface="Tahoma"/>
              </a:rPr>
              <a:t>и</a:t>
            </a:r>
            <a:r>
              <a:rPr sz="2200" spc="-85" dirty="0">
                <a:latin typeface="Tahoma"/>
                <a:cs typeface="Tahoma"/>
              </a:rPr>
              <a:t>во</a:t>
            </a:r>
            <a:r>
              <a:rPr sz="2200" spc="-70" dirty="0">
                <a:latin typeface="Tahoma"/>
                <a:cs typeface="Tahoma"/>
              </a:rPr>
              <a:t>с</a:t>
            </a:r>
            <a:r>
              <a:rPr sz="2200" spc="-55" dirty="0">
                <a:latin typeface="Tahoma"/>
                <a:cs typeface="Tahoma"/>
              </a:rPr>
              <a:t>т</a:t>
            </a:r>
            <a:r>
              <a:rPr sz="2200" spc="-130" dirty="0">
                <a:latin typeface="Tahoma"/>
                <a:cs typeface="Tahoma"/>
              </a:rPr>
              <a:t>ь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60" dirty="0">
                <a:latin typeface="Tahoma"/>
                <a:cs typeface="Tahoma"/>
              </a:rPr>
              <a:t>и  </a:t>
            </a:r>
            <a:r>
              <a:rPr sz="2200" spc="-20" dirty="0">
                <a:latin typeface="Tahoma"/>
                <a:cs typeface="Tahoma"/>
              </a:rPr>
              <a:t>о</a:t>
            </a:r>
            <a:r>
              <a:rPr sz="2200" spc="-75" dirty="0">
                <a:latin typeface="Tahoma"/>
                <a:cs typeface="Tahoma"/>
              </a:rPr>
              <a:t>т</a:t>
            </a:r>
            <a:r>
              <a:rPr sz="2200" spc="-145" dirty="0">
                <a:latin typeface="Tahoma"/>
                <a:cs typeface="Tahoma"/>
              </a:rPr>
              <a:t>вращ</a:t>
            </a:r>
            <a:r>
              <a:rPr sz="2200" spc="-125" dirty="0">
                <a:latin typeface="Tahoma"/>
                <a:cs typeface="Tahoma"/>
              </a:rPr>
              <a:t>е</a:t>
            </a:r>
            <a:r>
              <a:rPr sz="2200" spc="-80" dirty="0">
                <a:latin typeface="Tahoma"/>
                <a:cs typeface="Tahoma"/>
              </a:rPr>
              <a:t>н</a:t>
            </a:r>
            <a:r>
              <a:rPr sz="2200" spc="-85" dirty="0">
                <a:latin typeface="Tahoma"/>
                <a:cs typeface="Tahoma"/>
              </a:rPr>
              <a:t>и</a:t>
            </a:r>
            <a:r>
              <a:rPr sz="2200" spc="-110" dirty="0">
                <a:latin typeface="Tahoma"/>
                <a:cs typeface="Tahoma"/>
              </a:rPr>
              <a:t>е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130" dirty="0">
                <a:latin typeface="Tahoma"/>
                <a:cs typeface="Tahoma"/>
              </a:rPr>
              <a:t>к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95" dirty="0">
                <a:latin typeface="Tahoma"/>
                <a:cs typeface="Tahoma"/>
              </a:rPr>
              <a:t>с</a:t>
            </a:r>
            <a:r>
              <a:rPr sz="2200" spc="-90" dirty="0">
                <a:latin typeface="Tahoma"/>
                <a:cs typeface="Tahoma"/>
              </a:rPr>
              <a:t>к</a:t>
            </a:r>
            <a:r>
              <a:rPr sz="2200" spc="-150" dirty="0">
                <a:latin typeface="Tahoma"/>
                <a:cs typeface="Tahoma"/>
              </a:rPr>
              <a:t>в</a:t>
            </a:r>
            <a:r>
              <a:rPr sz="2200" spc="-140" dirty="0">
                <a:latin typeface="Tahoma"/>
                <a:cs typeface="Tahoma"/>
              </a:rPr>
              <a:t>е</a:t>
            </a:r>
            <a:r>
              <a:rPr sz="2200" spc="-55" dirty="0">
                <a:latin typeface="Tahoma"/>
                <a:cs typeface="Tahoma"/>
              </a:rPr>
              <a:t>рно</a:t>
            </a:r>
            <a:r>
              <a:rPr sz="2200" spc="-155" dirty="0">
                <a:latin typeface="Tahoma"/>
                <a:cs typeface="Tahoma"/>
              </a:rPr>
              <a:t>с</a:t>
            </a:r>
            <a:r>
              <a:rPr sz="2200" spc="-185" dirty="0">
                <a:latin typeface="Tahoma"/>
                <a:cs typeface="Tahoma"/>
              </a:rPr>
              <a:t>л</a:t>
            </a:r>
            <a:r>
              <a:rPr sz="2200" spc="-90" dirty="0">
                <a:latin typeface="Tahoma"/>
                <a:cs typeface="Tahoma"/>
              </a:rPr>
              <a:t>о</a:t>
            </a:r>
            <a:r>
              <a:rPr sz="2200" spc="-80" dirty="0">
                <a:latin typeface="Tahoma"/>
                <a:cs typeface="Tahoma"/>
              </a:rPr>
              <a:t>в</a:t>
            </a:r>
            <a:r>
              <a:rPr sz="2200" spc="-85" dirty="0">
                <a:latin typeface="Tahoma"/>
                <a:cs typeface="Tahoma"/>
              </a:rPr>
              <a:t>и</a:t>
            </a:r>
            <a:r>
              <a:rPr sz="2200" spc="-50" dirty="0">
                <a:latin typeface="Tahoma"/>
                <a:cs typeface="Tahoma"/>
              </a:rPr>
              <a:t>ю</a:t>
            </a:r>
            <a:r>
              <a:rPr sz="2200" spc="-185" dirty="0"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8447" y="4012691"/>
            <a:ext cx="6245860" cy="1175385"/>
            <a:chOff x="5108447" y="4012691"/>
            <a:chExt cx="6245860" cy="1175385"/>
          </a:xfrm>
        </p:grpSpPr>
        <p:sp>
          <p:nvSpPr>
            <p:cNvPr id="14" name="object 14"/>
            <p:cNvSpPr/>
            <p:nvPr/>
          </p:nvSpPr>
          <p:spPr>
            <a:xfrm>
              <a:off x="5108447" y="4012691"/>
              <a:ext cx="6245860" cy="1175385"/>
            </a:xfrm>
            <a:custGeom>
              <a:avLst/>
              <a:gdLst/>
              <a:ahLst/>
              <a:cxnLst/>
              <a:rect l="l" t="t" r="r" b="b"/>
              <a:pathLst>
                <a:path w="6245859" h="1175385">
                  <a:moveTo>
                    <a:pt x="6127877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4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6127877" y="1175003"/>
                  </a:lnTo>
                  <a:lnTo>
                    <a:pt x="6173610" y="1165774"/>
                  </a:lnTo>
                  <a:lnTo>
                    <a:pt x="6210950" y="1140602"/>
                  </a:lnTo>
                  <a:lnTo>
                    <a:pt x="6236122" y="1103262"/>
                  </a:lnTo>
                  <a:lnTo>
                    <a:pt x="6245352" y="1057528"/>
                  </a:lnTo>
                  <a:lnTo>
                    <a:pt x="6245352" y="117474"/>
                  </a:lnTo>
                  <a:lnTo>
                    <a:pt x="6236122" y="71741"/>
                  </a:lnTo>
                  <a:lnTo>
                    <a:pt x="6210950" y="34401"/>
                  </a:lnTo>
                  <a:lnTo>
                    <a:pt x="6173610" y="9229"/>
                  </a:lnTo>
                  <a:lnTo>
                    <a:pt x="61278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94921" y="4387760"/>
              <a:ext cx="505459" cy="413384"/>
            </a:xfrm>
            <a:custGeom>
              <a:avLst/>
              <a:gdLst/>
              <a:ahLst/>
              <a:cxnLst/>
              <a:rect l="l" t="t" r="r" b="b"/>
              <a:pathLst>
                <a:path w="505460" h="413385">
                  <a:moveTo>
                    <a:pt x="138214" y="366699"/>
                  </a:moveTo>
                  <a:lnTo>
                    <a:pt x="40005" y="366699"/>
                  </a:lnTo>
                  <a:lnTo>
                    <a:pt x="40005" y="40005"/>
                  </a:lnTo>
                  <a:lnTo>
                    <a:pt x="0" y="40005"/>
                  </a:lnTo>
                  <a:lnTo>
                    <a:pt x="0" y="413372"/>
                  </a:lnTo>
                  <a:lnTo>
                    <a:pt x="91541" y="413372"/>
                  </a:lnTo>
                  <a:lnTo>
                    <a:pt x="138214" y="366699"/>
                  </a:lnTo>
                  <a:close/>
                </a:path>
                <a:path w="505460" h="413385">
                  <a:moveTo>
                    <a:pt x="358241" y="146672"/>
                  </a:moveTo>
                  <a:lnTo>
                    <a:pt x="346684" y="146672"/>
                  </a:lnTo>
                  <a:lnTo>
                    <a:pt x="346684" y="158229"/>
                  </a:lnTo>
                  <a:lnTo>
                    <a:pt x="358241" y="146672"/>
                  </a:lnTo>
                  <a:close/>
                </a:path>
                <a:path w="505460" h="413385">
                  <a:moveTo>
                    <a:pt x="398246" y="106667"/>
                  </a:moveTo>
                  <a:lnTo>
                    <a:pt x="346684" y="106667"/>
                  </a:lnTo>
                  <a:lnTo>
                    <a:pt x="346684" y="126669"/>
                  </a:lnTo>
                  <a:lnTo>
                    <a:pt x="378244" y="126669"/>
                  </a:lnTo>
                  <a:lnTo>
                    <a:pt x="398246" y="106667"/>
                  </a:lnTo>
                  <a:close/>
                </a:path>
                <a:path w="505460" h="413385">
                  <a:moveTo>
                    <a:pt x="504926" y="0"/>
                  </a:moveTo>
                  <a:lnTo>
                    <a:pt x="66675" y="0"/>
                  </a:lnTo>
                  <a:lnTo>
                    <a:pt x="66675" y="340029"/>
                  </a:lnTo>
                  <a:lnTo>
                    <a:pt x="164884" y="340029"/>
                  </a:lnTo>
                  <a:lnTo>
                    <a:pt x="204889" y="300024"/>
                  </a:lnTo>
                  <a:lnTo>
                    <a:pt x="106680" y="300024"/>
                  </a:lnTo>
                  <a:lnTo>
                    <a:pt x="106680" y="40005"/>
                  </a:lnTo>
                  <a:lnTo>
                    <a:pt x="280022" y="40005"/>
                  </a:lnTo>
                  <a:lnTo>
                    <a:pt x="280022" y="224891"/>
                  </a:lnTo>
                  <a:lnTo>
                    <a:pt x="306692" y="198234"/>
                  </a:lnTo>
                  <a:lnTo>
                    <a:pt x="306692" y="40005"/>
                  </a:lnTo>
                  <a:lnTo>
                    <a:pt x="464921" y="40005"/>
                  </a:lnTo>
                  <a:lnTo>
                    <a:pt x="504926" y="0"/>
                  </a:lnTo>
                  <a:close/>
                </a:path>
              </a:pathLst>
            </a:custGeom>
            <a:solidFill>
              <a:srgbClr val="0195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78854" y="4226509"/>
            <a:ext cx="382714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10"/>
              </a:lnSpc>
              <a:spcBef>
                <a:spcPts val="95"/>
              </a:spcBef>
            </a:pPr>
            <a:r>
              <a:rPr sz="2200" spc="-105" dirty="0">
                <a:latin typeface="Tahoma"/>
                <a:cs typeface="Tahoma"/>
              </a:rPr>
              <a:t>3</a:t>
            </a:r>
            <a:r>
              <a:rPr sz="2200" spc="-185" dirty="0">
                <a:latin typeface="Tahoma"/>
                <a:cs typeface="Tahoma"/>
              </a:rPr>
              <a:t>.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65" dirty="0">
                <a:latin typeface="Tahoma"/>
                <a:cs typeface="Tahoma"/>
              </a:rPr>
              <a:t>Чи</a:t>
            </a:r>
            <a:r>
              <a:rPr sz="2200" spc="-10" dirty="0">
                <a:latin typeface="Tahoma"/>
                <a:cs typeface="Tahoma"/>
              </a:rPr>
              <a:t>т</a:t>
            </a:r>
            <a:r>
              <a:rPr sz="2200" spc="-295" dirty="0">
                <a:latin typeface="Tahoma"/>
                <a:cs typeface="Tahoma"/>
              </a:rPr>
              <a:t>а</a:t>
            </a:r>
            <a:r>
              <a:rPr sz="2200" spc="-100" dirty="0">
                <a:latin typeface="Tahoma"/>
                <a:cs typeface="Tahoma"/>
              </a:rPr>
              <a:t>т</a:t>
            </a:r>
            <a:r>
              <a:rPr sz="2200" spc="-105" dirty="0">
                <a:latin typeface="Tahoma"/>
                <a:cs typeface="Tahoma"/>
              </a:rPr>
              <a:t>ь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90" dirty="0">
                <a:latin typeface="Tahoma"/>
                <a:cs typeface="Tahoma"/>
              </a:rPr>
              <a:t>рус</a:t>
            </a:r>
            <a:r>
              <a:rPr sz="2200" spc="-75" dirty="0">
                <a:latin typeface="Tahoma"/>
                <a:cs typeface="Tahoma"/>
              </a:rPr>
              <a:t>с</a:t>
            </a:r>
            <a:r>
              <a:rPr sz="2200" spc="-130" dirty="0">
                <a:latin typeface="Tahoma"/>
                <a:cs typeface="Tahoma"/>
              </a:rPr>
              <a:t>к</a:t>
            </a:r>
            <a:r>
              <a:rPr sz="2200" spc="-90" dirty="0">
                <a:latin typeface="Tahoma"/>
                <a:cs typeface="Tahoma"/>
              </a:rPr>
              <a:t>ую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120" dirty="0">
                <a:latin typeface="Tahoma"/>
                <a:cs typeface="Tahoma"/>
              </a:rPr>
              <a:t>к</a:t>
            </a:r>
            <a:r>
              <a:rPr sz="2200" spc="-254" dirty="0">
                <a:latin typeface="Tahoma"/>
                <a:cs typeface="Tahoma"/>
              </a:rPr>
              <a:t>л</a:t>
            </a:r>
            <a:r>
              <a:rPr sz="2200" spc="-105" dirty="0">
                <a:latin typeface="Tahoma"/>
                <a:cs typeface="Tahoma"/>
              </a:rPr>
              <a:t>асс</a:t>
            </a:r>
            <a:r>
              <a:rPr sz="2200" spc="-114" dirty="0">
                <a:latin typeface="Tahoma"/>
                <a:cs typeface="Tahoma"/>
              </a:rPr>
              <a:t>и</a:t>
            </a:r>
            <a:r>
              <a:rPr sz="2200" spc="-110" dirty="0">
                <a:latin typeface="Tahoma"/>
                <a:cs typeface="Tahoma"/>
              </a:rPr>
              <a:t>чес</a:t>
            </a:r>
            <a:r>
              <a:rPr sz="2200" spc="-95" dirty="0">
                <a:latin typeface="Tahoma"/>
                <a:cs typeface="Tahoma"/>
              </a:rPr>
              <a:t>к</a:t>
            </a:r>
            <a:r>
              <a:rPr sz="2200" spc="-90" dirty="0">
                <a:latin typeface="Tahoma"/>
                <a:cs typeface="Tahoma"/>
              </a:rPr>
              <a:t>ую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610"/>
              </a:lnSpc>
            </a:pPr>
            <a:r>
              <a:rPr sz="2200" spc="-160" dirty="0">
                <a:latin typeface="Tahoma"/>
                <a:cs typeface="Tahoma"/>
              </a:rPr>
              <a:t>литературу.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08447" y="5481828"/>
            <a:ext cx="6245860" cy="1176655"/>
            <a:chOff x="5108447" y="5481828"/>
            <a:chExt cx="6245860" cy="1176655"/>
          </a:xfrm>
        </p:grpSpPr>
        <p:sp>
          <p:nvSpPr>
            <p:cNvPr id="18" name="object 18"/>
            <p:cNvSpPr/>
            <p:nvPr/>
          </p:nvSpPr>
          <p:spPr>
            <a:xfrm>
              <a:off x="5108447" y="5481828"/>
              <a:ext cx="6245860" cy="1176655"/>
            </a:xfrm>
            <a:custGeom>
              <a:avLst/>
              <a:gdLst/>
              <a:ahLst/>
              <a:cxnLst/>
              <a:rect l="l" t="t" r="r" b="b"/>
              <a:pathLst>
                <a:path w="6245859" h="1176654">
                  <a:moveTo>
                    <a:pt x="6127750" y="0"/>
                  </a:moveTo>
                  <a:lnTo>
                    <a:pt x="117601" y="0"/>
                  </a:lnTo>
                  <a:lnTo>
                    <a:pt x="71848" y="9249"/>
                  </a:lnTo>
                  <a:lnTo>
                    <a:pt x="34464" y="34470"/>
                  </a:lnTo>
                  <a:lnTo>
                    <a:pt x="9249" y="71869"/>
                  </a:lnTo>
                  <a:lnTo>
                    <a:pt x="0" y="117652"/>
                  </a:lnTo>
                  <a:lnTo>
                    <a:pt x="0" y="1058875"/>
                  </a:lnTo>
                  <a:lnTo>
                    <a:pt x="9249" y="1104669"/>
                  </a:lnTo>
                  <a:lnTo>
                    <a:pt x="34464" y="1142066"/>
                  </a:lnTo>
                  <a:lnTo>
                    <a:pt x="71848" y="1167281"/>
                  </a:lnTo>
                  <a:lnTo>
                    <a:pt x="117601" y="1176528"/>
                  </a:lnTo>
                  <a:lnTo>
                    <a:pt x="6127750" y="1176528"/>
                  </a:lnTo>
                  <a:lnTo>
                    <a:pt x="6173503" y="1167281"/>
                  </a:lnTo>
                  <a:lnTo>
                    <a:pt x="6210887" y="1142066"/>
                  </a:lnTo>
                  <a:lnTo>
                    <a:pt x="6236102" y="1104669"/>
                  </a:lnTo>
                  <a:lnTo>
                    <a:pt x="6245352" y="1058875"/>
                  </a:lnTo>
                  <a:lnTo>
                    <a:pt x="6245352" y="117652"/>
                  </a:lnTo>
                  <a:lnTo>
                    <a:pt x="6236102" y="71869"/>
                  </a:lnTo>
                  <a:lnTo>
                    <a:pt x="6210887" y="34470"/>
                  </a:lnTo>
                  <a:lnTo>
                    <a:pt x="6173503" y="9249"/>
                  </a:lnTo>
                  <a:lnTo>
                    <a:pt x="61277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0265" y="5856812"/>
              <a:ext cx="616585" cy="431800"/>
            </a:xfrm>
            <a:custGeom>
              <a:avLst/>
              <a:gdLst/>
              <a:ahLst/>
              <a:cxnLst/>
              <a:rect l="l" t="t" r="r" b="b"/>
              <a:pathLst>
                <a:path w="616585" h="431800">
                  <a:moveTo>
                    <a:pt x="562031" y="0"/>
                  </a:moveTo>
                  <a:lnTo>
                    <a:pt x="220677" y="321940"/>
                  </a:lnTo>
                  <a:lnTo>
                    <a:pt x="56667" y="154318"/>
                  </a:lnTo>
                  <a:lnTo>
                    <a:pt x="0" y="208196"/>
                  </a:lnTo>
                  <a:lnTo>
                    <a:pt x="218010" y="431692"/>
                  </a:lnTo>
                  <a:lnTo>
                    <a:pt x="275347" y="378479"/>
                  </a:lnTo>
                  <a:lnTo>
                    <a:pt x="616034" y="55873"/>
                  </a:lnTo>
                  <a:lnTo>
                    <a:pt x="562031" y="0"/>
                  </a:lnTo>
                  <a:close/>
                </a:path>
              </a:pathLst>
            </a:custGeom>
            <a:solidFill>
              <a:srgbClr val="49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78854" y="5696813"/>
            <a:ext cx="3770629" cy="6883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229"/>
              </a:spcBef>
            </a:pPr>
            <a:r>
              <a:rPr sz="2200" spc="-100" dirty="0">
                <a:latin typeface="Tahoma"/>
                <a:cs typeface="Tahoma"/>
              </a:rPr>
              <a:t>4</a:t>
            </a:r>
            <a:r>
              <a:rPr sz="2200" spc="-185" dirty="0">
                <a:latin typeface="Tahoma"/>
                <a:cs typeface="Tahoma"/>
              </a:rPr>
              <a:t>.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90" dirty="0">
                <a:latin typeface="Tahoma"/>
                <a:cs typeface="Tahoma"/>
              </a:rPr>
              <a:t>Запом</a:t>
            </a:r>
            <a:r>
              <a:rPr sz="2200" spc="-85" dirty="0">
                <a:latin typeface="Tahoma"/>
                <a:cs typeface="Tahoma"/>
              </a:rPr>
              <a:t>и</a:t>
            </a:r>
            <a:r>
              <a:rPr sz="2200" spc="-80" dirty="0">
                <a:latin typeface="Tahoma"/>
                <a:cs typeface="Tahoma"/>
              </a:rPr>
              <a:t>н</a:t>
            </a:r>
            <a:r>
              <a:rPr sz="2200" spc="-295" dirty="0">
                <a:latin typeface="Tahoma"/>
                <a:cs typeface="Tahoma"/>
              </a:rPr>
              <a:t>а</a:t>
            </a:r>
            <a:r>
              <a:rPr sz="2200" spc="-75" dirty="0">
                <a:latin typeface="Tahoma"/>
                <a:cs typeface="Tahoma"/>
              </a:rPr>
              <a:t>т</a:t>
            </a:r>
            <a:r>
              <a:rPr sz="2200" spc="-130" dirty="0">
                <a:latin typeface="Tahoma"/>
                <a:cs typeface="Tahoma"/>
              </a:rPr>
              <a:t>ь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70" dirty="0">
                <a:latin typeface="Tahoma"/>
                <a:cs typeface="Tahoma"/>
              </a:rPr>
              <a:t>с</a:t>
            </a:r>
            <a:r>
              <a:rPr sz="2200" spc="-55" dirty="0">
                <a:latin typeface="Tahoma"/>
                <a:cs typeface="Tahoma"/>
              </a:rPr>
              <a:t>т</a:t>
            </a:r>
            <a:r>
              <a:rPr sz="2200" spc="-85" dirty="0">
                <a:latin typeface="Tahoma"/>
                <a:cs typeface="Tahoma"/>
              </a:rPr>
              <a:t>и</a:t>
            </a:r>
            <a:r>
              <a:rPr sz="2200" spc="10" dirty="0">
                <a:latin typeface="Tahoma"/>
                <a:cs typeface="Tahoma"/>
              </a:rPr>
              <a:t>х</a:t>
            </a:r>
            <a:r>
              <a:rPr sz="2200" spc="-20" dirty="0">
                <a:latin typeface="Tahoma"/>
                <a:cs typeface="Tahoma"/>
              </a:rPr>
              <a:t>о</a:t>
            </a:r>
            <a:r>
              <a:rPr sz="2200" spc="-75" dirty="0">
                <a:latin typeface="Tahoma"/>
                <a:cs typeface="Tahoma"/>
              </a:rPr>
              <a:t>т</a:t>
            </a:r>
            <a:r>
              <a:rPr sz="2200" spc="-85" dirty="0">
                <a:latin typeface="Tahoma"/>
                <a:cs typeface="Tahoma"/>
              </a:rPr>
              <a:t>во</a:t>
            </a:r>
            <a:r>
              <a:rPr sz="2200" spc="-95" dirty="0">
                <a:latin typeface="Tahoma"/>
                <a:cs typeface="Tahoma"/>
              </a:rPr>
              <a:t>рен</a:t>
            </a:r>
            <a:r>
              <a:rPr sz="2200" spc="-85" dirty="0">
                <a:latin typeface="Tahoma"/>
                <a:cs typeface="Tahoma"/>
              </a:rPr>
              <a:t>и</a:t>
            </a:r>
            <a:r>
              <a:rPr sz="2200" spc="-145" dirty="0">
                <a:latin typeface="Tahoma"/>
                <a:cs typeface="Tahoma"/>
              </a:rPr>
              <a:t>я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-60" dirty="0">
                <a:latin typeface="Tahoma"/>
                <a:cs typeface="Tahoma"/>
              </a:rPr>
              <a:t>и  </a:t>
            </a:r>
            <a:r>
              <a:rPr sz="2200" spc="-120" dirty="0">
                <a:latin typeface="Tahoma"/>
                <a:cs typeface="Tahoma"/>
              </a:rPr>
              <a:t>афоризмы.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33907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6666" y="2019426"/>
            <a:ext cx="3785870" cy="184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МАТ,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04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55"/>
              </a:spcBef>
            </a:pPr>
            <a:r>
              <a:rPr sz="2600" b="1" spc="145" dirty="0">
                <a:solidFill>
                  <a:srgbClr val="FFFFFF"/>
                </a:solidFill>
                <a:latin typeface="Arial"/>
                <a:cs typeface="Arial"/>
              </a:rPr>
              <a:t>СОЦИОКУЛЬТУРНАЯ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30" dirty="0">
                <a:solidFill>
                  <a:srgbClr val="FFFFFF"/>
                </a:solidFill>
                <a:latin typeface="Arial"/>
                <a:cs typeface="Arial"/>
              </a:rPr>
              <a:t>АНОМАЛИЯ,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ВЕДЕТ</a:t>
            </a:r>
            <a:r>
              <a:rPr sz="2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45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600" b="1" spc="-7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55" dirty="0">
                <a:solidFill>
                  <a:srgbClr val="FFFFFF"/>
                </a:solidFill>
                <a:latin typeface="Arial"/>
                <a:cs typeface="Arial"/>
              </a:rPr>
              <a:t>ДЕГРАДАЦИИ </a:t>
            </a:r>
            <a:r>
              <a:rPr sz="26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95" dirty="0">
                <a:solidFill>
                  <a:srgbClr val="FFFFFF"/>
                </a:solidFill>
                <a:latin typeface="Arial"/>
                <a:cs typeface="Arial"/>
              </a:rPr>
              <a:t>РУССКОГО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0" dirty="0">
                <a:solidFill>
                  <a:srgbClr val="FFFFFF"/>
                </a:solidFill>
                <a:latin typeface="Arial"/>
                <a:cs typeface="Arial"/>
              </a:rPr>
              <a:t>ЯЗЫКА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277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Calibri</vt:lpstr>
      <vt:lpstr>Tahoma</vt:lpstr>
      <vt:lpstr>Office Theme</vt:lpstr>
      <vt:lpstr>Презентация PowerPoint</vt:lpstr>
      <vt:lpstr>Презентация PowerPoint</vt:lpstr>
      <vt:lpstr>Причины</vt:lpstr>
      <vt:lpstr>Причины</vt:lpstr>
      <vt:lpstr>Причины</vt:lpstr>
      <vt:lpstr>Причины</vt:lpstr>
      <vt:lpstr>Причины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Грязные слова</dc:title>
  <dc:creator>Екатерина Свирина</dc:creator>
  <cp:lastModifiedBy>Скачкова Светлана Ивановна</cp:lastModifiedBy>
  <cp:revision>1</cp:revision>
  <dcterms:created xsi:type="dcterms:W3CDTF">2024-05-06T10:11:57Z</dcterms:created>
  <dcterms:modified xsi:type="dcterms:W3CDTF">2024-05-06T10:14:23Z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2024-04-10T00:00:00Z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2024-05-06T00:00:00Z</vt:filetime>
  </property>
</Properties>
</file>