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4" r:id="rId4"/>
    <p:sldId id="265" r:id="rId5"/>
    <p:sldId id="266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8f02388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8f02388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8f023881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8f023881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8f023881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8f0238813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c8f023881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c8f023881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8f023881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8f023881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8f023881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8f023881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8f023881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8f023881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157578" y="189026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latin typeface="Verdana"/>
                <a:ea typeface="Verdana"/>
                <a:cs typeface="Verdana"/>
                <a:sym typeface="Verdana"/>
              </a:rPr>
              <a:t>Докажи, что любишь</a:t>
            </a:r>
            <a:endParaRPr sz="4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157578" y="3697894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Verdana"/>
                <a:ea typeface="Verdana"/>
                <a:cs typeface="Verdana"/>
                <a:sym typeface="Verdana"/>
              </a:rPr>
              <a:t>Доклад подготовили 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Verdana"/>
                <a:ea typeface="Verdana"/>
                <a:cs typeface="Verdana"/>
                <a:sym typeface="Verdana"/>
              </a:rPr>
              <a:t>Петрова Мила и Глоба Екатерина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C42D32-1F55-4EC6-3341-84338F68F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8"/>
          <a:stretch/>
        </p:blipFill>
        <p:spPr bwMode="auto">
          <a:xfrm>
            <a:off x="237629" y="1021896"/>
            <a:ext cx="2711395" cy="33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рассказать партнеру о наличии заболевания?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1. Расскажите об этом до секса в подходящее время.  </a:t>
            </a:r>
            <a:endParaRPr sz="19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2. Поговорите лично или напишите смс/запишите голосовое сообщение</a:t>
            </a:r>
            <a:endParaRPr sz="19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3. Дайте человеку развёрнутую информацию о вашем заболевании     (каковы риски, лечится ли оно, есть ли прививки от этого ЗППП)</a:t>
            </a:r>
            <a:endParaRPr sz="19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4. Будьте готовы к тому, что человек может быть не готов строить с вами отношения, это его право и выбор! </a:t>
            </a:r>
            <a:endParaRPr sz="19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5. Если вы – принимающая информацию сторона, то взвесьте все «за» и «против» </a:t>
            </a:r>
            <a:endParaRPr sz="2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Интересные факты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858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AutoNum type="arabicPeriod"/>
            </a:pPr>
            <a:r>
              <a:rPr lang="ru" sz="2000" dirty="0">
                <a:solidFill>
                  <a:srgbClr val="000000"/>
                </a:solidFill>
                <a:highlight>
                  <a:srgbClr val="FFFFFF"/>
                </a:highlight>
              </a:rPr>
              <a:t>Сифилис может передаваться через поцелуй  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6858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AutoNum type="arabicPeriod" startAt="2"/>
            </a:pPr>
            <a:r>
              <a:rPr lang="ru" sz="2000" dirty="0">
                <a:solidFill>
                  <a:srgbClr val="000000"/>
                </a:solidFill>
                <a:highlight>
                  <a:srgbClr val="FFFFFF"/>
                </a:highlight>
              </a:rPr>
              <a:t>Презервативы не защищают от половых заболеваний на 100% 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6858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AutoNum type="arabicPeriod" startAt="3"/>
            </a:pPr>
            <a:r>
              <a:rPr lang="ru" sz="2000" dirty="0">
                <a:solidFill>
                  <a:srgbClr val="000000"/>
                </a:solidFill>
                <a:highlight>
                  <a:srgbClr val="FFFFFF"/>
                </a:highlight>
              </a:rPr>
              <a:t>Некоторые заболевания, передающиеся половым путем, не вылечивается, их бактерии остаются в теле человека </a:t>
            </a:r>
            <a:endParaRPr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FB5DB-15BA-8288-28D0-3F051111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5E9F75-26B8-C6EC-3178-34250AEC8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C9D588-706E-C312-765D-D060EF101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87" y="363101"/>
            <a:ext cx="8309113" cy="45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8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F1971-0B73-F930-D396-FE164C4C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50BDEF-2E4D-2379-B1D5-03ADA4CDB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CFE893-C73D-28EB-3D26-46EAE548C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92" y="536418"/>
            <a:ext cx="8515416" cy="40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8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1E126-1343-4315-972A-BB31691A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CA2323-022C-AAC9-8EC8-9AF796C0A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У 5610 (13,8%) пациентов из 40 521 федеральной лабораторной сетью обнаружена как минимум одна ИППП, у 1,4% пациентов — как минимум две ИППП. </a:t>
            </a:r>
          </a:p>
        </p:txBody>
      </p:sp>
    </p:spTree>
    <p:extLst>
      <p:ext uri="{BB962C8B-B14F-4D97-AF65-F5344CB8AC3E}">
        <p14:creationId xmlns:p14="http://schemas.microsoft.com/office/powerpoint/2010/main" val="349437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Виды ЗППП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858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ru" sz="2000">
                <a:solidFill>
                  <a:srgbClr val="000000"/>
                </a:solidFill>
                <a:highlight>
                  <a:srgbClr val="FFFFFF"/>
                </a:highlight>
              </a:rPr>
              <a:t>бактериальные: </a:t>
            </a:r>
            <a:r>
              <a:rPr lang="ru" sz="2000" b="1">
                <a:solidFill>
                  <a:srgbClr val="000000"/>
                </a:solidFill>
                <a:highlight>
                  <a:srgbClr val="FFFFFF"/>
                </a:highlight>
              </a:rPr>
              <a:t>сифилис, гонорея, хламидиоз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6858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ru" sz="2000">
                <a:solidFill>
                  <a:srgbClr val="000000"/>
                </a:solidFill>
                <a:highlight>
                  <a:srgbClr val="FFFFFF"/>
                </a:highlight>
              </a:rPr>
              <a:t>вирусные: </a:t>
            </a:r>
            <a:r>
              <a:rPr lang="ru" sz="2000" b="1">
                <a:solidFill>
                  <a:srgbClr val="000000"/>
                </a:solidFill>
                <a:highlight>
                  <a:srgbClr val="FFFFFF"/>
                </a:highlight>
              </a:rPr>
              <a:t>генитальный герпес, ВИЧ, ВПЧ, гепатиты</a:t>
            </a:r>
            <a:r>
              <a:rPr lang="ru" sz="20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6858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ru" sz="2000">
                <a:solidFill>
                  <a:srgbClr val="000000"/>
                </a:solidFill>
                <a:highlight>
                  <a:srgbClr val="FFFFFF"/>
                </a:highlight>
              </a:rPr>
              <a:t>протозойные (вызванные паразитами): </a:t>
            </a:r>
            <a:r>
              <a:rPr lang="ru" sz="2000" b="1">
                <a:solidFill>
                  <a:srgbClr val="000000"/>
                </a:solidFill>
                <a:highlight>
                  <a:srgbClr val="FFFFFF"/>
                </a:highlight>
              </a:rPr>
              <a:t>трихомониаз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6858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ru" sz="2000">
                <a:solidFill>
                  <a:srgbClr val="000000"/>
                </a:solidFill>
                <a:highlight>
                  <a:srgbClr val="FFFFFF"/>
                </a:highlight>
              </a:rPr>
              <a:t>Грибковые: </a:t>
            </a:r>
            <a:r>
              <a:rPr lang="ru" sz="2000" b="1">
                <a:solidFill>
                  <a:srgbClr val="000000"/>
                </a:solidFill>
                <a:highlight>
                  <a:srgbClr val="FFFFFF"/>
                </a:highlight>
              </a:rPr>
              <a:t>кандидоз (молочница)</a:t>
            </a:r>
            <a:endParaRPr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71900" y="8149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ЗППП, в т.ч ВИЧ передаются только 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через слизистые оболочки следующими путями: </a:t>
            </a:r>
            <a:endParaRPr sz="260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AutoNum type="arabicPeriod"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</a:rPr>
              <a:t>Вагинальный\анальный\оральный секс 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6858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AutoNum type="arabicPeriod" startAt="2"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</a:rPr>
              <a:t>Совместное использование шприцев или другого оборудования для инъекций 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6858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AutoNum type="arabicPeriod" startAt="3"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</a:rPr>
              <a:t>Может передаваться (в редких случаях) от матери к ребенку 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6858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AutoNum type="arabicPeriod" startAt="4"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</a:rPr>
              <a:t>Во время поцелуя (в редких случаях) - только если есть раны, язвы. Через слюну не передается 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6858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AutoNum type="arabicPeriod" startAt="5"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</a:rPr>
              <a:t>Прикосновения (в редких случаях) 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6858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AutoNum type="arabicPeriod" startAt="6"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</a:rPr>
              <a:t>Татуировки и пирсинг (в редких случаях) 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6858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AutoNum type="arabicPeriod" startAt="7"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</a:rPr>
              <a:t>Рабочее место (в редких случаях) 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6858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AutoNum type="arabicPeriod" startAt="8"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</a:rPr>
              <a:t>Медицинское обслуживание (в редких случаях) 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/>
              <a:t>Причины возникновения эпидемий ВИЧ и других ЗППП</a:t>
            </a:r>
            <a:endParaRPr sz="240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Низкая осведомленность о рисках незащищенного секса 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2"/>
            </a:pP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Отсутствие осознанности в принятии решения о близости 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3"/>
            </a:pP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Желание “быть как все” или “быть круче всех” (потому что большое кол-во половых партнеров некоторые люди, особенно мужчины, считают поводом для гордости) 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4"/>
            </a:pP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Отсутствие проявления заботы о своем психологическом и физическом здоровье 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5"/>
            </a:pP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Страх отказать партнеру (ведь у вас “любовь” и ее надо доказать) 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6"/>
            </a:pP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Страх попросить справку 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7"/>
            </a:pP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Сокрытие своего диагноза </a:t>
            </a:r>
            <a:endParaRPr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/>
              <a:t>Что делать, чтобы быть здоровым и избежать заболевания? </a:t>
            </a:r>
            <a:endParaRPr sz="2400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1001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6858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ru" sz="20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Регулярно проверяйте здоровье, в том числе на ЗППП 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 startAt="2"/>
            </a:pPr>
            <a:r>
              <a:rPr lang="ru" sz="20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Задавайте себе вопрос: действительно ли вы хотите\готовы вступить в интимные отношения с этим человеком? Это ваше осознанное решение? Подходит ли вам этот человек? 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 startAt="3"/>
            </a:pPr>
            <a:r>
              <a:rPr lang="ru" sz="20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Сдайте анализы на ЗППП вместе с партнером перед началом интимной жизни, чтобы убедиться в том, что вы оба здоровы 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 startAt="4"/>
            </a:pPr>
            <a:r>
              <a:rPr lang="ru" sz="20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Расскажите о вашем заболевании партнеру </a:t>
            </a:r>
            <a:endParaRPr sz="26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300" y="1802137"/>
            <a:ext cx="4098410" cy="33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444</Words>
  <Application>Microsoft Office PowerPoint</Application>
  <PresentationFormat>Экран (16:9)</PresentationFormat>
  <Paragraphs>43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Arial</vt:lpstr>
      <vt:lpstr>Roboto</vt:lpstr>
      <vt:lpstr>Verdana</vt:lpstr>
      <vt:lpstr>Material</vt:lpstr>
      <vt:lpstr>Докажи, что любишь</vt:lpstr>
      <vt:lpstr>Интересные факты</vt:lpstr>
      <vt:lpstr>Презентация PowerPoint</vt:lpstr>
      <vt:lpstr>Презентация PowerPoint</vt:lpstr>
      <vt:lpstr>Презентация PowerPoint</vt:lpstr>
      <vt:lpstr>Виды ЗППП</vt:lpstr>
      <vt:lpstr>ЗППП, в т.ч ВИЧ передаются только  через слизистые оболочки следующими путями: </vt:lpstr>
      <vt:lpstr>Причины возникновения эпидемий ВИЧ и других ЗППП</vt:lpstr>
      <vt:lpstr>Что делать, чтобы быть здоровым и избежать заболевания? </vt:lpstr>
      <vt:lpstr>Как рассказать партнеру о наличии заболевания?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Докажи, что любишь</dc:title>
  <cp:lastModifiedBy>Петрова Мила Александровна</cp:lastModifiedBy>
  <cp:revision>2</cp:revision>
  <dcterms:modified xsi:type="dcterms:W3CDTF">2024-04-11T09:51:30Z</dcterms:modified>
</cp:coreProperties>
</file>