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58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1A6A15-6E39-4FFA-B5DC-89EB633E6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371600"/>
            <a:ext cx="8127574" cy="273644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A169311-3201-45EC-B973-82EC27DA5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4299358"/>
            <a:ext cx="8127574" cy="118704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9AE4B9-EDEF-4A2C-B464-332C5C62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B4C951-4861-4549-8E72-CEECA89E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2E1401-5637-41BC-AC21-89105645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1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EAD0E6-AD36-493C-9DC3-5ACC2059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10B8558-FA83-4F6C-A6D1-2DF9D3F74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38299" y="2057399"/>
            <a:ext cx="8915401" cy="41148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6DE619-0CC6-4480-ABDE-277D36BD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0791E6-BE35-4ECA-8AD1-E8EC09B8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F94606-B928-42D6-85CC-9576F60E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5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7F18D8A-5002-491C-922A-E9624E2DB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65882C6-2BE9-4E25-B8BB-A2346A2B0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7BEFF9-B3BC-4C07-BF6C-2E3C91B5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0F4CF6-CDF1-4AFD-8319-71FD4FED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01A026-57F4-47F7-B4F0-E0D48E01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7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2B3747-9ADB-4FCC-89CE-6E84D134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AEC9C6-5D7D-4249-8820-D4C99D0AE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1F35F7-46A1-40A9-ACD7-C4923992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345637-B780-4999-A87D-0039BC5A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D9777F-E471-4CC5-B27B-137CB061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8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DCB1D-064E-46DE-B533-7CDA331E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2748406"/>
            <a:ext cx="8115300" cy="273799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D222C0-D002-4A94-BAFF-FD1A1CCA6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1371600"/>
            <a:ext cx="8115300" cy="13332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3E7D7E-EC9F-4AA5-A559-EF556C6A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77A8EE-88C1-400C-A23F-656DC76B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C245A4-F9C6-44E9-929F-78C657C8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4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0DF34F-B65E-4FA0-87E8-8890F482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9382348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625A67-10CA-4531-93E1-39892C087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8297" y="2057400"/>
            <a:ext cx="4553103" cy="41250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22BE36-0CAF-4D92-9AC2-9249276B9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0" y="2057400"/>
            <a:ext cx="4543647" cy="412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3C36479-3B04-43BD-9B59-DBF6CA2B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CFD4449-57DB-41D2-B49E-694E7C13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E60CC2C-E50B-47D2-B62F-D5C4C9CD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1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48530B-D0F2-4FC4-A10F-1E54EF82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755118"/>
            <a:ext cx="9378304" cy="12227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868865C-9D06-4FA3-BA3D-7187BB41B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656570-8F97-4B7E-A805-96925AC47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8300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057EF54-F63F-4730-99EE-0E472578F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7213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08453E-B012-4889-9F49-E1351532A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7213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89FC47A-8514-4C98-B1BE-FF6CC666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ED4301A-D375-4163-9488-27A9CDC6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EED6105-4A37-4D4B-9BE8-715FB732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9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13007F-6649-4D23-8869-C1CC29D0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88B85A1-41F9-4BC1-9C40-3E5D5C04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7B23774-EAA9-47ED-87EF-EE2B29A2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2526550-DD4D-45E2-8916-8314C5D0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7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B35FACD-1A4D-49F3-8EA8-21B5C1A6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4FFD9DD-0E4E-4C36-AF85-B3EAD7FE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6E6F4C8-14FA-4405-85EE-ABF53FB0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3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8E7C28-5DEE-493D-ABAD-38E4F2D7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621" y="1085481"/>
            <a:ext cx="365118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5E79C5-E567-4F12-96B8-8BBEAE3D8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0" y="1132676"/>
            <a:ext cx="5289480" cy="4728374"/>
          </a:xfrm>
        </p:spPr>
        <p:txBody>
          <a:bodyPr/>
          <a:lstStyle>
            <a:lvl1pPr>
              <a:lnSpc>
                <a:spcPct val="110000"/>
              </a:lnSpc>
              <a:defRPr sz="3200"/>
            </a:lvl1pPr>
            <a:lvl2pPr>
              <a:lnSpc>
                <a:spcPct val="110000"/>
              </a:lnSpc>
              <a:defRPr sz="28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733DF7F-0B5C-40CE-A65F-779FA7EF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5621" y="2748406"/>
            <a:ext cx="365118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022248C-1826-4833-9592-383B5873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0219DC-2646-42AD-897A-EB765DCB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F238D7-4EEA-475B-B1CA-C44B89BE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3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DD65BE-C907-4660-A586-71C6A1D1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85481"/>
            <a:ext cx="365760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44C8A9-67DF-419C-B2FC-3A879CCEF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6900" y="1061885"/>
            <a:ext cx="5331069" cy="47755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EDA94A1-3058-402A-9C3F-2F210D91D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2748406"/>
            <a:ext cx="365760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BC3CA50-C8D8-4F83-B2F6-BCE82586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57E5BE3-7B02-4281-BD90-C1FAAF63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2FE256D-ACD5-438F-BA6F-605E5260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6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F31A689-589E-4A73-9313-EF44F7E4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2B11B8-9E77-4144-B9C1-FD164D9A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57400"/>
            <a:ext cx="8915402" cy="413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06E4CC-CF79-4C8D-9E5F-1BB517435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B6D41BCC-AD73-4203-A5A6-E62EB28B0FE6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D79449-05F6-4BC7-95DF-F04E1F161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317FE5-2D1F-4ECC-9460-08145C3BB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3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EF0F480-AC05-4FED-9090-797A1AA65C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1816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95D3A5B-8711-48A3-ABD6-39982B1748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184" y="1371599"/>
            <a:ext cx="11389581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B4A7F8-8BF1-5B48-F8F0-D1E8A413D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0630" y="2235199"/>
            <a:ext cx="5328556" cy="1681059"/>
          </a:xfrm>
        </p:spPr>
        <p:txBody>
          <a:bodyPr>
            <a:normAutofit/>
          </a:bodyPr>
          <a:lstStyle/>
          <a:p>
            <a:r>
              <a:rPr lang="ru-RU" dirty="0"/>
              <a:t>Курение. Взгляд </a:t>
            </a:r>
            <a:r>
              <a:rPr lang="ru-RU" dirty="0" smtClean="0"/>
              <a:t>изнутри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BA4C8CB-57A0-D28A-7EE9-5AB7B6E24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0628" y="4317539"/>
            <a:ext cx="5328557" cy="69302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ru-RU" sz="1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12FC872-2BBF-B66C-2B26-B3741D95F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04" t="20458" r="34747" b="19462"/>
          <a:stretch/>
        </p:blipFill>
        <p:spPr>
          <a:xfrm>
            <a:off x="800100" y="2407085"/>
            <a:ext cx="3238500" cy="20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5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3078">
            <a:extLst>
              <a:ext uri="{FF2B5EF4-FFF2-40B4-BE49-F238E27FC236}">
                <a16:creationId xmlns="" xmlns:a16="http://schemas.microsoft.com/office/drawing/2014/main" id="{BD496F58-731B-4833-93F9-53192FC219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6" name="Rectangle 3080">
            <a:extLst>
              <a:ext uri="{FF2B5EF4-FFF2-40B4-BE49-F238E27FC236}">
                <a16:creationId xmlns="" xmlns:a16="http://schemas.microsoft.com/office/drawing/2014/main" id="{195B3A3C-971D-4F24-9512-C9E4590CAD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804" y="-5040"/>
            <a:ext cx="7319004" cy="2062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5577C1-58A0-1EB0-CFC4-88251DF5A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0" y="685800"/>
            <a:ext cx="3274280" cy="5508859"/>
          </a:xfrm>
        </p:spPr>
        <p:txBody>
          <a:bodyPr>
            <a:normAutofit/>
          </a:bodyPr>
          <a:lstStyle/>
          <a:p>
            <a:r>
              <a:rPr lang="ru-RU" dirty="0"/>
              <a:t>Курение – это привычка, которая стала частью повседневности для многих людей.</a:t>
            </a:r>
          </a:p>
          <a:p>
            <a:pPr marL="0" indent="0">
              <a:buNone/>
            </a:pPr>
            <a:r>
              <a:rPr lang="ru-RU" dirty="0"/>
              <a:t>Изнутри, когда ты сам у власти этой зависимости, все кажется не таким плохим. Ты ощущаешь запах табака, ощущаешь, как он наполняет твои легкие, как он успокаивает тебя в стрессовых ситуациях. Но при этом ты не видишь, как </a:t>
            </a:r>
            <a:r>
              <a:rPr lang="ru-RU" i="1" dirty="0"/>
              <a:t>твое тело медленно разрушается</a:t>
            </a:r>
            <a:r>
              <a:rPr lang="ru-RU" dirty="0"/>
              <a:t> из-за этой привычки.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213622B9-0DAD-7E0C-0A17-FA4B6DEEE0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380"/>
          <a:stretch/>
        </p:blipFill>
        <p:spPr bwMode="auto">
          <a:xfrm>
            <a:off x="20" y="2057400"/>
            <a:ext cx="731285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63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="" xmlns:a16="http://schemas.microsoft.com/office/drawing/2014/main" id="{10BEDCA0-5887-4BE5-B9A9-475112CFD0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="" xmlns:a16="http://schemas.microsoft.com/office/drawing/2014/main" id="{5E34210E-BF53-4B8C-AAF6-67A5008773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" y="0"/>
            <a:ext cx="12192002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="" xmlns:a16="http://schemas.microsoft.com/office/drawing/2014/main" id="{27F20F32-BAF8-48C2-BAC7-3E3B240558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0100" y="685800"/>
            <a:ext cx="1139190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E1252A6-16B6-5230-1D2C-982A472A4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299" y="1244338"/>
            <a:ext cx="4838701" cy="432914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400" dirty="0"/>
              <a:t>Разрушительное воздействие на организм первым начинает тепло. Чтобы ввести дым из полости рта и носоглотки в легкие, курильщик автоматически и незаметно, слегка приоткрывая рот, вдыхает порцию воздуха. При этом температура воздуха, поступающего в рот, обычно на 40C ниже температуры дыма.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400" dirty="0"/>
              <a:t>Такие значительные перепады температуры отражаются на </a:t>
            </a:r>
            <a:r>
              <a:rPr lang="ru-RU" sz="1400" i="1" dirty="0"/>
              <a:t>состоянии зубной эмали</a:t>
            </a:r>
            <a:r>
              <a:rPr lang="ru-RU" sz="1400" dirty="0"/>
              <a:t>. Со временем на ней появляются микроскопические трещинки, «входные ворота» для микроорганизмов. В результате этого зубы курильщика начинают разрушаться.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400" dirty="0"/>
              <a:t>Нарушение зубной эмали способствует отложению на поверхности зубов табачного дегтя, вследствие чего она приобретает желтоватый цвет, а полость рта начинает издавать специфический запах, ощущаемый при разговоре с курильщиками.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9EA0E300-E580-E31C-F766-702CCAC52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1" y="1518047"/>
            <a:ext cx="4076700" cy="382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823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="" xmlns:a16="http://schemas.microsoft.com/office/drawing/2014/main" id="{10BEDCA0-5887-4BE5-B9A9-475112CFD0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="" xmlns:a16="http://schemas.microsoft.com/office/drawing/2014/main" id="{5E34210E-BF53-4B8C-AAF6-67A5008773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" y="0"/>
            <a:ext cx="12192002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="" xmlns:a16="http://schemas.microsoft.com/office/drawing/2014/main" id="{27F20F32-BAF8-48C2-BAC7-3E3B240558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0100" y="685800"/>
            <a:ext cx="1139190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6C8121-3077-91DB-6492-6F6F66CC1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299" y="1323976"/>
            <a:ext cx="5328109" cy="44291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Температура дыма оказывает влияние на слизистые оболочки рта и носоглотки. Капилляры их расширяются, слизистая подвергается раздражению, воспаляется. Тепло табачного дыма и находящиеся в нем химические вещества (аммиак, кислоты и др.) раздражают слюнные железы. Наступает усиленное выделение слюны, которую курильщики вынуждены сплевывать. Часть слюны они проглатывают. Ядовитые вещества дыма (анилин, сероводород и др.), переходя в слюну, действуют на слизистую оболочку желудка, что не остается бесследным. </a:t>
            </a:r>
          </a:p>
          <a:p>
            <a:r>
              <a:rPr lang="ru-RU" dirty="0"/>
              <a:t>Потеря аппетита</a:t>
            </a:r>
          </a:p>
          <a:p>
            <a:r>
              <a:rPr lang="ru-RU" dirty="0"/>
              <a:t>боли в области желудка</a:t>
            </a:r>
          </a:p>
          <a:p>
            <a:r>
              <a:rPr lang="ru-RU" dirty="0"/>
              <a:t>чередование запора и поноса</a:t>
            </a:r>
          </a:p>
          <a:p>
            <a:r>
              <a:rPr lang="ru-RU" dirty="0"/>
              <a:t>хронические гастриты</a:t>
            </a:r>
          </a:p>
          <a:p>
            <a:r>
              <a:rPr lang="ru-RU" dirty="0"/>
              <a:t>язвы желудка и двенадцатиперстной кишки </a:t>
            </a:r>
          </a:p>
          <a:p>
            <a:pPr marL="0" indent="0">
              <a:buNone/>
            </a:pPr>
            <a:r>
              <a:rPr lang="ru-RU" dirty="0"/>
              <a:t>– вот расстройства, которые начинаются у курящих во много раз чаще, чем у некурящих.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3E36A48B-8697-2816-8C60-42E74A13B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1" y="1390650"/>
            <a:ext cx="40767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16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="" xmlns:a16="http://schemas.microsoft.com/office/drawing/2014/main" id="{BD496F58-731B-4833-93F9-53192FC219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="" xmlns:a16="http://schemas.microsoft.com/office/drawing/2014/main" id="{195B3A3C-971D-4F24-9512-C9E4590CAD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804" y="-5040"/>
            <a:ext cx="7319004" cy="2062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8BE38F1-AB9C-CC57-4DB2-0B92993D8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0" y="685800"/>
            <a:ext cx="3274280" cy="550885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700"/>
              <a:t>Слизистые оболочки гортани, трахеи, бронхов, их мельчайших разветвлений – бронхиол и, наконец, легочных пузырьков – альвеол – также подвергаются действию табачного дыма. Составные части табачного дыма (аммиак, кислоты, пиридиновые основания, твердые частицы и др.) раздражают слизистые оболочки легких. Недаром у курящего при первой попытке вдохнуть дым возникает кашель – рефлекторные толчкообразные выдохи, с помощью которых организм стремиться удалить попавшее в дыхательные пути инородное тело (дым).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4D6AF262-A22A-2151-5674-1541DBB44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471"/>
          <a:stretch/>
        </p:blipFill>
        <p:spPr bwMode="auto">
          <a:xfrm>
            <a:off x="20" y="2057400"/>
            <a:ext cx="731285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86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496F58-731B-4833-93F9-53192FC219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95B3A3C-971D-4F24-9512-C9E4590CAD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804" y="-5040"/>
            <a:ext cx="7319004" cy="2062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688BB8-329E-2913-590C-238DD3297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0" y="685800"/>
            <a:ext cx="3274280" cy="55088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Постоянное курение, как правило, сопровождается бронхитом, который проявляется кашлем после пробуждения и отхаркиванием сероватой, грязно-коричневой мокроты. </a:t>
            </a:r>
          </a:p>
          <a:p>
            <a:pPr marL="0" indent="0">
              <a:buNone/>
            </a:pPr>
            <a:r>
              <a:rPr lang="ru-RU" dirty="0"/>
              <a:t>Хроническое раздражение слизистой оболочки голосовых связок сказывается на тембре голоса. Он теряет звучность и чистоту, что особенно хорошо заметно у женщин, злоупотребляющих курением. Еще более наглядно характеризует цвет лица.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6A61D89C-5147-40D6-BC68-1AA9D31D99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" r="-1" b="12353"/>
          <a:stretch/>
        </p:blipFill>
        <p:spPr bwMode="auto">
          <a:xfrm>
            <a:off x="20" y="2057400"/>
            <a:ext cx="731285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3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="" xmlns:a16="http://schemas.microsoft.com/office/drawing/2014/main" id="{10BEDCA0-5887-4BE5-B9A9-475112CFD0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="" xmlns:a16="http://schemas.microsoft.com/office/drawing/2014/main" id="{5E34210E-BF53-4B8C-AAF6-67A5008773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" y="0"/>
            <a:ext cx="12192002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="" xmlns:a16="http://schemas.microsoft.com/office/drawing/2014/main" id="{27F20F32-BAF8-48C2-BAC7-3E3B240558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0100" y="685800"/>
            <a:ext cx="1139190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D858A3A-D62E-3136-ACBB-8D94F282A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299" y="1276350"/>
            <a:ext cx="4924425" cy="447694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600" dirty="0"/>
              <a:t>Коварно действие синильной кислоты. Проникая в кровь, она снижает способность клеток воспринимать кислород из притекающей крови. Наступает кислородное голодание. А так как нервные клетки больше всех остальных нуждаются в кислороде, они первыми страдают от действия синильной кислоты. При большой дозе синильной кислоты вслед за сильнейшим возбуждением ЦНС наступает ее паралич, прекращается дыхание, а затем останавливается и сердце.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/>
              <a:t>Конечно, содержание синильной кислоты в дыме сигарет чрезвычайно мало: в дневном «рационе» среднего курильщика ее в 40 меньше смертельной дозы, тем не менее хроническое отравление нервной системы этим ядом, безусловно, сказывается на ее работе.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/>
              <a:t>Итак, при каждой затяжке дыма сигареты нарушается усвоение кислорода организмом и тем самым нормальное течение одного из важнейших физиологических процессов – дыхания, без которого невозможна жизнь.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="" xmlns:a16="http://schemas.microsoft.com/office/drawing/2014/main" id="{826BEA82-34F5-2CF7-7007-A04D397D9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096537"/>
            <a:ext cx="3987800" cy="447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392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="" xmlns:a16="http://schemas.microsoft.com/office/drawing/2014/main" id="{BD496F58-731B-4833-93F9-53192FC219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="" xmlns:a16="http://schemas.microsoft.com/office/drawing/2014/main" id="{195B3A3C-971D-4F24-9512-C9E4590CAD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38298" y="-5040"/>
            <a:ext cx="10553702" cy="2062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568C80-ECED-0521-CD74-34634DAD5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216058"/>
            <a:ext cx="6753225" cy="50686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Немаловажное значение имеют и остальные составные части сигаретного дыма, в частности аммиак. Этот газ отлично растворяется в воде с образованием щелочного реагирующего раствора, известного под названием нашатырного спирта. Обладая свойствами щелочи, нашатырный спирт раздражает слизистые оболочки, вызывая безлихорадочный бронхит курильщиков. </a:t>
            </a:r>
          </a:p>
          <a:p>
            <a:pPr marL="0" indent="0">
              <a:buNone/>
            </a:pPr>
            <a:r>
              <a:rPr lang="ru-RU" dirty="0"/>
              <a:t>В итоге значительно снижается сопротивляемость легких к различным инфекционным заболеваниям, в частности к туберкулезу.</a:t>
            </a:r>
          </a:p>
          <a:p>
            <a:pPr marL="0" indent="0">
              <a:buNone/>
            </a:pPr>
            <a:r>
              <a:rPr lang="ru-RU" dirty="0"/>
              <a:t>Табачный деготь, являясь концентратом жидких (органические кислоты, эфирные масла, анилин и др.) и твердых (частицы углерода, канцерогены, полоний) веществ, оседает на стенках воздухоносных путей, накапливается и в альвеолах. Часть табачного дегтя выделяется при кашле с мокротой, а часть проникает в ткани слизистых оболочек, придавая им темный цвет.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2592EAF3-44EC-9CBC-9FD7-246B3EFB8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7" r="3" b="3344"/>
          <a:stretch/>
        </p:blipFill>
        <p:spPr bwMode="auto">
          <a:xfrm>
            <a:off x="7725631" y="-5040"/>
            <a:ext cx="4470174" cy="28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746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05DA92-23B2-0E08-7FCD-153BB09C4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727" y="2733675"/>
            <a:ext cx="9209987" cy="3460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Курение имеет негативное воздействие на организм человека, как физически, так и психологически, и может привести к серьезным последствиям для здоровья. </a:t>
            </a:r>
          </a:p>
          <a:p>
            <a:pPr marL="0" indent="0" algn="ctr">
              <a:buNone/>
            </a:pPr>
            <a:r>
              <a:rPr lang="ru-RU" sz="2000" dirty="0"/>
              <a:t>Важно отказаться от курения и </a:t>
            </a:r>
            <a:r>
              <a:rPr lang="ru-RU" sz="2000" b="1" dirty="0"/>
              <a:t>поддерживать здоровый образ жизни</a:t>
            </a:r>
            <a:r>
              <a:rPr lang="ru-RU" sz="2000" dirty="0"/>
              <a:t>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F3B985D9-941C-3779-C145-A961E7098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0" y="4528038"/>
            <a:ext cx="2174875" cy="215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="" xmlns:a16="http://schemas.microsoft.com/office/drawing/2014/main" id="{C6E2DF1D-AE7E-2B8C-C7C3-1859265FF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r="13438"/>
          <a:stretch/>
        </p:blipFill>
        <p:spPr bwMode="auto">
          <a:xfrm>
            <a:off x="9039224" y="0"/>
            <a:ext cx="3028952" cy="232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="" xmlns:a16="http://schemas.microsoft.com/office/drawing/2014/main" id="{17339C71-6252-D0F6-2E7A-FA91A1F4B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" r="6077"/>
          <a:stretch/>
        </p:blipFill>
        <p:spPr bwMode="auto">
          <a:xfrm>
            <a:off x="9039224" y="4528038"/>
            <a:ext cx="3028952" cy="21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="" xmlns:a16="http://schemas.microsoft.com/office/drawing/2014/main" id="{7C1110E3-B2F6-C35E-5F74-A9C8325B0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r="5127" b="14140"/>
          <a:stretch/>
        </p:blipFill>
        <p:spPr bwMode="auto">
          <a:xfrm>
            <a:off x="304801" y="0"/>
            <a:ext cx="3373120" cy="232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146921"/>
      </p:ext>
    </p:extLst>
  </p:cSld>
  <p:clrMapOvr>
    <a:masterClrMapping/>
  </p:clrMapOvr>
</p:sld>
</file>

<file path=ppt/theme/theme1.xml><?xml version="1.0" encoding="utf-8"?>
<a:theme xmlns:a="http://schemas.openxmlformats.org/drawingml/2006/main" name="EncaseVTI">
  <a:themeElements>
    <a:clrScheme name="Encase">
      <a:dk1>
        <a:sysClr val="windowText" lastClr="000000"/>
      </a:dk1>
      <a:lt1>
        <a:sysClr val="window" lastClr="FFFFFF"/>
      </a:lt1>
      <a:dk2>
        <a:srgbClr val="1E2121"/>
      </a:dk2>
      <a:lt2>
        <a:srgbClr val="EFECEB"/>
      </a:lt2>
      <a:accent1>
        <a:srgbClr val="717059"/>
      </a:accent1>
      <a:accent2>
        <a:srgbClr val="B9A17E"/>
      </a:accent2>
      <a:accent3>
        <a:srgbClr val="766752"/>
      </a:accent3>
      <a:accent4>
        <a:srgbClr val="A28578"/>
      </a:accent4>
      <a:accent5>
        <a:srgbClr val="6E736D"/>
      </a:accent5>
      <a:accent6>
        <a:srgbClr val="BE8366"/>
      </a:accent6>
      <a:hlink>
        <a:srgbClr val="B5714F"/>
      </a:hlink>
      <a:folHlink>
        <a:srgbClr val="7B6B4C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caseVTI" id="{C293990F-FDB3-4ED3-8175-FB79CE5A2A12}" vid="{A5662C19-271F-459F-B4ED-861A9823764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55993BEEE525145978E4B07B630EC5C" ma:contentTypeVersion="17" ma:contentTypeDescription="Создание документа." ma:contentTypeScope="" ma:versionID="8348dfb5f8bdc19f11a365d527f8e6da">
  <xsd:schema xmlns:xsd="http://www.w3.org/2001/XMLSchema" xmlns:xs="http://www.w3.org/2001/XMLSchema" xmlns:p="http://schemas.microsoft.com/office/2006/metadata/properties" xmlns:ns3="11fd50da-4b33-420e-b46d-5fcfc1a2ffe9" xmlns:ns4="6d2863c3-2ca7-4d9b-a13a-b223d4f913e8" targetNamespace="http://schemas.microsoft.com/office/2006/metadata/properties" ma:root="true" ma:fieldsID="98ddf3b5b58e9f3931cd1b585c35541f" ns3:_="" ns4:_="">
    <xsd:import namespace="11fd50da-4b33-420e-b46d-5fcfc1a2ffe9"/>
    <xsd:import namespace="6d2863c3-2ca7-4d9b-a13a-b223d4f913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d50da-4b33-420e-b46d-5fcfc1a2ff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863c3-2ca7-4d9b-a13a-b223d4f91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1fd50da-4b33-420e-b46d-5fcfc1a2ffe9" xsi:nil="true"/>
  </documentManagement>
</p:properties>
</file>

<file path=customXml/itemProps1.xml><?xml version="1.0" encoding="utf-8"?>
<ds:datastoreItem xmlns:ds="http://schemas.openxmlformats.org/officeDocument/2006/customXml" ds:itemID="{50B8B4F2-2B39-44AE-B5A4-F5618B5883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8B8A1D-3B91-4B11-8058-F76EAAF09B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fd50da-4b33-420e-b46d-5fcfc1a2ffe9"/>
    <ds:schemaRef ds:uri="6d2863c3-2ca7-4d9b-a13a-b223d4f913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8C288D-294F-4C60-931C-48C860BB89FE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6d2863c3-2ca7-4d9b-a13a-b223d4f913e8"/>
    <ds:schemaRef ds:uri="11fd50da-4b33-420e-b46d-5fcfc1a2ffe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729</Words>
  <Application>Microsoft Office PowerPoint</Application>
  <PresentationFormat>Широкоэкранный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Avenir Next LT Pro</vt:lpstr>
      <vt:lpstr>Avenir Next LT Pro Light</vt:lpstr>
      <vt:lpstr>EncaseVTI</vt:lpstr>
      <vt:lpstr>Курение. Взгляд изнутри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Курение. Взгляд изнутри.</dc:title>
  <dc:creator>Сайфулина Лилия Ильнаровна</dc:creator>
  <cp:lastModifiedBy>Скачкова Светлана Ивановна</cp:lastModifiedBy>
  <cp:revision>4</cp:revision>
  <dcterms:created xsi:type="dcterms:W3CDTF">2024-04-18T08:24:01Z</dcterms:created>
  <dcterms:modified xsi:type="dcterms:W3CDTF">2024-05-06T10:54:32Z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0x010100555993BEEE525145978E4B07B630EC5C</vt:lpwstr>
  </property>
</Properties>
</file>