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  <p:sldId id="259" r:id="rId7"/>
    <p:sldId id="266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9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8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8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9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8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3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3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B50C-84C1-4E9E-9362-A148ED24C3A3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F7C2-046D-454F-9D67-6CD1BC00F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5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Пропаганда и романтизация курения</a:t>
            </a:r>
            <a:r>
              <a:rPr lang="en-US" dirty="0" smtClean="0"/>
              <a:t>,</a:t>
            </a:r>
            <a:r>
              <a:rPr lang="ru-RU" dirty="0" smtClean="0"/>
              <a:t> алкоголя и запрещенных веществ в сериалах и кино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5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7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Кино не является простым развлечением, как думают многие. Через плоские экраны мы не только получаем удовольствие и коротаем скучные дни, мы ещё и познаём мир. Хотим мы этого или нет, но даже банальный </a:t>
            </a:r>
            <a:r>
              <a:rPr lang="ru-RU" sz="2000" dirty="0" err="1" smtClean="0"/>
              <a:t>ситком</a:t>
            </a:r>
            <a:r>
              <a:rPr lang="ru-RU" sz="2000" dirty="0" smtClean="0"/>
              <a:t>, который создавался отнюдь не для того, чтобы мы напрягали свои мозги, всё же выполняет определённую роль в обогащении нашего мировоззрения. Он показывает нам то, какими могут быть взаимоотношения между людьми, изображает людей с их интересами и жизненными установками, с их характерами.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627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4330824" cy="50734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Кинематограф, демонстрируя поведение героев в различных жизненных ситуациях, на самом деле  предлагает нам совершенно определённые стереотипы и модели поведения, таким образом выступая в роли не описателя реальности, а ФОРМИРОВАТЕЛЯ реальности. Массовые медиа могут оказывать огромное влияние на мнение и поведение людей. Поэтому важно быть критически настроенным к информации, которую вы получаете через телеэкраны, и уметь анализировать ее достоверность и целесообразность. Важно помнить о своей индивидуальности и не поддаваться манипуляциям массовых медиа.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3524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493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4330824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Важно объяснять ребенку</a:t>
            </a:r>
            <a:r>
              <a:rPr lang="en-US" sz="2000" dirty="0" smtClean="0"/>
              <a:t>, </a:t>
            </a:r>
            <a:r>
              <a:rPr lang="ru-RU" sz="2000" dirty="0" smtClean="0"/>
              <a:t>что главный герой крутой не из-за курения или наркотиков</a:t>
            </a:r>
            <a:r>
              <a:rPr lang="en-US" sz="2000" dirty="0" smtClean="0"/>
              <a:t>, </a:t>
            </a:r>
            <a:r>
              <a:rPr lang="ru-RU" sz="2000" dirty="0" smtClean="0"/>
              <a:t>а например: </a:t>
            </a:r>
          </a:p>
          <a:p>
            <a:pPr marL="0" indent="0" algn="just">
              <a:buNone/>
            </a:pPr>
            <a:r>
              <a:rPr lang="ru-RU" sz="2000" dirty="0" smtClean="0"/>
              <a:t>Дорогой ребенок, герой в этом фильме является богатым и успешным не потому, что он курит, а потому что он много работал и развивал себя. Он тратил свое время и усилия на достижение своих целей, учился новому и старался быть лучшим. Курение не делает человека более успешным или богатым, а наоборот, может навредить его здоровью и успеху. Помни, что настоящий успех приходит к тем, кто усердно трудится и стремится стать лучше каждый день.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0642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52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Эйфория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Не все согласятся с тем, что сериал "Эйфория" является пропагандой нездорового образа жизни. Некоторые считают, что он открывает проблемы подростков, такие как наркомания, депрессия, сексуальное насилие, и показывает их в реалистичном свете. Сериал может вызывать дискуссии и споры, но важно помнить, что каждый зритель воспринимает и интерпретирует его по-своему.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240360" cy="48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3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Волк с Уолл-стрит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Волк с </a:t>
            </a:r>
            <a:r>
              <a:rPr lang="ru-RU" sz="2000" dirty="0" err="1" smtClean="0"/>
              <a:t>Уолл</a:t>
            </a:r>
            <a:r>
              <a:rPr lang="ru-RU" sz="2000" dirty="0" smtClean="0"/>
              <a:t> Стрит - это герой киноленты, который символизирует жадность, корысть и безразличие к последствиям своих действий. Пропаганда нездорового образа жизни в данном контексте означает поощрение эгоизма, амбиций, манипуляций и стремления к наживе независимо от моральных принципов.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240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64896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В этих произведениях искажается реальность и создается иллюзия, что употребление этих веществ является нормой и даже желательным поведением. Это может оказывать влияние на молодое поколение и способствовать формированию негативных привычек и зависимостей.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6408712" cy="36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87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4330824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Пропаганда и романтизация курения, алкоголя и запрещенных веществ в сериалах и кино может иметь серьезные негативные последствия. Во-первых, это может создавать ложное впечатление о том, что употребление этих веществ является нормой и безопасным поведением. В результате люди могут быть подвержены влиянию и начать употреблять вредные вещества, что может привести к различным зависимостям и серьезным проблемам со здоровьем.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56384" cy="342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8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Кроме того, пропаганда курения, алкоголя и наркотиков в сериалах и кино может создавать негативный образ окружающей среды и стимулировать деструктивные поведенческие модели. Это может повлиять на формирование мировоззрения зрителей, их ценностных ориентаций и социального поведения.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5826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Пропаганда и романтизация курения, алкоголя и запрещенных веществ в сериалах и кино</vt:lpstr>
      <vt:lpstr>Презентация PowerPoint</vt:lpstr>
      <vt:lpstr>Презентация PowerPoint</vt:lpstr>
      <vt:lpstr>Презентация PowerPoint</vt:lpstr>
      <vt:lpstr>Эйфория</vt:lpstr>
      <vt:lpstr>Волк с Уолл-стрит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Пропаганда и романтизация курения, алкоголя и запрещенных веществ в сериалах и кино</dc:title>
  <dc:creator>Alena</dc:creator>
  <cp:lastModifiedBy>Скачкова Светлана Ивановна</cp:lastModifiedBy>
  <cp:revision>9</cp:revision>
  <dcterms:created xsi:type="dcterms:W3CDTF">2024-04-10T14:37:42Z</dcterms:created>
  <dcterms:modified xsi:type="dcterms:W3CDTF">2024-05-06T10:18:02Z</dcterms:modified>
</cp:coreProperties>
</file>