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4" y="5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7083" y="0"/>
            <a:ext cx="11744960" cy="1270"/>
          </a:xfrm>
          <a:custGeom>
            <a:avLst/>
            <a:gdLst/>
            <a:ahLst/>
            <a:cxnLst/>
            <a:rect l="l" t="t" r="r" b="b"/>
            <a:pathLst>
              <a:path w="11744960" h="1270">
                <a:moveTo>
                  <a:pt x="0" y="648"/>
                </a:moveTo>
                <a:lnTo>
                  <a:pt x="11744916" y="648"/>
                </a:lnTo>
                <a:lnTo>
                  <a:pt x="11744916" y="0"/>
                </a:lnTo>
                <a:lnTo>
                  <a:pt x="0" y="0"/>
                </a:lnTo>
                <a:lnTo>
                  <a:pt x="0" y="648"/>
                </a:lnTo>
                <a:close/>
              </a:path>
            </a:pathLst>
          </a:custGeom>
          <a:solidFill>
            <a:srgbClr val="FCF9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647" y="0"/>
                </a:moveTo>
                <a:lnTo>
                  <a:pt x="0" y="0"/>
                </a:lnTo>
                <a:lnTo>
                  <a:pt x="0" y="6858000"/>
                </a:lnTo>
                <a:lnTo>
                  <a:pt x="647" y="6858000"/>
                </a:lnTo>
                <a:lnTo>
                  <a:pt x="647" y="0"/>
                </a:lnTo>
                <a:close/>
              </a:path>
              <a:path w="12192000" h="6858000">
                <a:moveTo>
                  <a:pt x="12192000" y="442810"/>
                </a:moveTo>
                <a:lnTo>
                  <a:pt x="447078" y="442810"/>
                </a:lnTo>
                <a:lnTo>
                  <a:pt x="447078" y="6858000"/>
                </a:lnTo>
                <a:lnTo>
                  <a:pt x="12192000" y="6858000"/>
                </a:lnTo>
                <a:lnTo>
                  <a:pt x="12192000" y="442810"/>
                </a:lnTo>
                <a:close/>
              </a:path>
            </a:pathLst>
          </a:custGeom>
          <a:solidFill>
            <a:srgbClr val="FCF9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54" y="28"/>
            <a:ext cx="447040" cy="6854825"/>
          </a:xfrm>
          <a:custGeom>
            <a:avLst/>
            <a:gdLst/>
            <a:ahLst/>
            <a:cxnLst/>
            <a:rect l="l" t="t" r="r" b="b"/>
            <a:pathLst>
              <a:path w="447040" h="6854825">
                <a:moveTo>
                  <a:pt x="0" y="0"/>
                </a:moveTo>
                <a:lnTo>
                  <a:pt x="0" y="6854777"/>
                </a:lnTo>
                <a:lnTo>
                  <a:pt x="446429" y="6854777"/>
                </a:lnTo>
                <a:lnTo>
                  <a:pt x="446429" y="0"/>
                </a:lnTo>
                <a:lnTo>
                  <a:pt x="0" y="0"/>
                </a:lnTo>
                <a:close/>
              </a:path>
            </a:pathLst>
          </a:custGeom>
          <a:solidFill>
            <a:srgbClr val="D2D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419600"/>
            <a:ext cx="1295400" cy="2438400"/>
          </a:xfrm>
          <a:custGeom>
            <a:avLst/>
            <a:gdLst/>
            <a:ahLst/>
            <a:cxnLst/>
            <a:rect l="l" t="t" r="r" b="b"/>
            <a:pathLst>
              <a:path w="1295400" h="2438400">
                <a:moveTo>
                  <a:pt x="0" y="0"/>
                </a:moveTo>
                <a:lnTo>
                  <a:pt x="0" y="2438400"/>
                </a:lnTo>
                <a:lnTo>
                  <a:pt x="1295400" y="2438400"/>
                </a:lnTo>
                <a:lnTo>
                  <a:pt x="1294959" y="2387076"/>
                </a:lnTo>
                <a:lnTo>
                  <a:pt x="1293642" y="2335963"/>
                </a:lnTo>
                <a:lnTo>
                  <a:pt x="1291456" y="2285069"/>
                </a:lnTo>
                <a:lnTo>
                  <a:pt x="1288407" y="2234400"/>
                </a:lnTo>
                <a:lnTo>
                  <a:pt x="1284504" y="2183964"/>
                </a:lnTo>
                <a:lnTo>
                  <a:pt x="1279752" y="2133768"/>
                </a:lnTo>
                <a:lnTo>
                  <a:pt x="1274159" y="2083818"/>
                </a:lnTo>
                <a:lnTo>
                  <a:pt x="1267733" y="2034121"/>
                </a:lnTo>
                <a:lnTo>
                  <a:pt x="1260480" y="1984685"/>
                </a:lnTo>
                <a:lnTo>
                  <a:pt x="1252408" y="1935517"/>
                </a:lnTo>
                <a:lnTo>
                  <a:pt x="1243523" y="1886623"/>
                </a:lnTo>
                <a:lnTo>
                  <a:pt x="1233832" y="1838011"/>
                </a:lnTo>
                <a:lnTo>
                  <a:pt x="1223343" y="1789688"/>
                </a:lnTo>
                <a:lnTo>
                  <a:pt x="1212064" y="1741661"/>
                </a:lnTo>
                <a:lnTo>
                  <a:pt x="1200000" y="1693936"/>
                </a:lnTo>
                <a:lnTo>
                  <a:pt x="1187159" y="1646521"/>
                </a:lnTo>
                <a:lnTo>
                  <a:pt x="1173548" y="1599423"/>
                </a:lnTo>
                <a:lnTo>
                  <a:pt x="1159174" y="1552649"/>
                </a:lnTo>
                <a:lnTo>
                  <a:pt x="1144045" y="1506206"/>
                </a:lnTo>
                <a:lnTo>
                  <a:pt x="1128167" y="1460100"/>
                </a:lnTo>
                <a:lnTo>
                  <a:pt x="1111548" y="1414340"/>
                </a:lnTo>
                <a:lnTo>
                  <a:pt x="1094194" y="1368932"/>
                </a:lnTo>
                <a:lnTo>
                  <a:pt x="1076114" y="1323882"/>
                </a:lnTo>
                <a:lnTo>
                  <a:pt x="1057313" y="1279199"/>
                </a:lnTo>
                <a:lnTo>
                  <a:pt x="1037799" y="1234889"/>
                </a:lnTo>
                <a:lnTo>
                  <a:pt x="1017579" y="1190959"/>
                </a:lnTo>
                <a:lnTo>
                  <a:pt x="996660" y="1147416"/>
                </a:lnTo>
                <a:lnTo>
                  <a:pt x="975049" y="1104267"/>
                </a:lnTo>
                <a:lnTo>
                  <a:pt x="952754" y="1061519"/>
                </a:lnTo>
                <a:lnTo>
                  <a:pt x="929781" y="1019180"/>
                </a:lnTo>
                <a:lnTo>
                  <a:pt x="906138" y="977255"/>
                </a:lnTo>
                <a:lnTo>
                  <a:pt x="881832" y="935753"/>
                </a:lnTo>
                <a:lnTo>
                  <a:pt x="856869" y="894681"/>
                </a:lnTo>
                <a:lnTo>
                  <a:pt x="831257" y="854044"/>
                </a:lnTo>
                <a:lnTo>
                  <a:pt x="805003" y="813852"/>
                </a:lnTo>
                <a:lnTo>
                  <a:pt x="778114" y="774109"/>
                </a:lnTo>
                <a:lnTo>
                  <a:pt x="750598" y="734824"/>
                </a:lnTo>
                <a:lnTo>
                  <a:pt x="722461" y="696003"/>
                </a:lnTo>
                <a:lnTo>
                  <a:pt x="693710" y="657654"/>
                </a:lnTo>
                <a:lnTo>
                  <a:pt x="664352" y="619783"/>
                </a:lnTo>
                <a:lnTo>
                  <a:pt x="634396" y="582398"/>
                </a:lnTo>
                <a:lnTo>
                  <a:pt x="603846" y="545506"/>
                </a:lnTo>
                <a:lnTo>
                  <a:pt x="572712" y="509113"/>
                </a:lnTo>
                <a:lnTo>
                  <a:pt x="541000" y="473227"/>
                </a:lnTo>
                <a:lnTo>
                  <a:pt x="508716" y="437854"/>
                </a:lnTo>
                <a:lnTo>
                  <a:pt x="475869" y="403002"/>
                </a:lnTo>
                <a:lnTo>
                  <a:pt x="442465" y="368678"/>
                </a:lnTo>
                <a:lnTo>
                  <a:pt x="408511" y="334888"/>
                </a:lnTo>
                <a:lnTo>
                  <a:pt x="374015" y="301640"/>
                </a:lnTo>
                <a:lnTo>
                  <a:pt x="338983" y="268942"/>
                </a:lnTo>
                <a:lnTo>
                  <a:pt x="303423" y="236798"/>
                </a:lnTo>
                <a:lnTo>
                  <a:pt x="267342" y="205218"/>
                </a:lnTo>
                <a:lnTo>
                  <a:pt x="230746" y="174208"/>
                </a:lnTo>
                <a:lnTo>
                  <a:pt x="193643" y="143775"/>
                </a:lnTo>
                <a:lnTo>
                  <a:pt x="156041" y="113925"/>
                </a:lnTo>
                <a:lnTo>
                  <a:pt x="117945" y="84667"/>
                </a:lnTo>
                <a:lnTo>
                  <a:pt x="79364" y="56006"/>
                </a:lnTo>
                <a:lnTo>
                  <a:pt x="40304" y="27951"/>
                </a:lnTo>
                <a:lnTo>
                  <a:pt x="0" y="0"/>
                </a:lnTo>
                <a:close/>
              </a:path>
            </a:pathLst>
          </a:custGeom>
          <a:solidFill>
            <a:srgbClr val="F5CD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2107" y="647"/>
            <a:ext cx="11790045" cy="442595"/>
          </a:xfrm>
          <a:custGeom>
            <a:avLst/>
            <a:gdLst/>
            <a:ahLst/>
            <a:cxnLst/>
            <a:rect l="l" t="t" r="r" b="b"/>
            <a:pathLst>
              <a:path w="11790045" h="442595">
                <a:moveTo>
                  <a:pt x="11789892" y="442160"/>
                </a:moveTo>
                <a:lnTo>
                  <a:pt x="11789892" y="44"/>
                </a:lnTo>
                <a:lnTo>
                  <a:pt x="2" y="0"/>
                </a:lnTo>
                <a:lnTo>
                  <a:pt x="0" y="442116"/>
                </a:lnTo>
                <a:lnTo>
                  <a:pt x="11789892" y="442160"/>
                </a:lnTo>
                <a:close/>
              </a:path>
            </a:pathLst>
          </a:custGeom>
          <a:solidFill>
            <a:srgbClr val="D2D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"/>
            <a:ext cx="1933024" cy="1944341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400050" y="4933950"/>
            <a:ext cx="771525" cy="771525"/>
          </a:xfrm>
          <a:custGeom>
            <a:avLst/>
            <a:gdLst/>
            <a:ahLst/>
            <a:cxnLst/>
            <a:rect l="l" t="t" r="r" b="b"/>
            <a:pathLst>
              <a:path w="771525" h="771525">
                <a:moveTo>
                  <a:pt x="385762" y="0"/>
                </a:moveTo>
                <a:lnTo>
                  <a:pt x="337372" y="3005"/>
                </a:lnTo>
                <a:lnTo>
                  <a:pt x="290776" y="11782"/>
                </a:lnTo>
                <a:lnTo>
                  <a:pt x="246335" y="25968"/>
                </a:lnTo>
                <a:lnTo>
                  <a:pt x="204411" y="45201"/>
                </a:lnTo>
                <a:lnTo>
                  <a:pt x="165366" y="69121"/>
                </a:lnTo>
                <a:lnTo>
                  <a:pt x="129560" y="97366"/>
                </a:lnTo>
                <a:lnTo>
                  <a:pt x="97356" y="129575"/>
                </a:lnTo>
                <a:lnTo>
                  <a:pt x="69114" y="165386"/>
                </a:lnTo>
                <a:lnTo>
                  <a:pt x="45197" y="204438"/>
                </a:lnTo>
                <a:lnTo>
                  <a:pt x="25965" y="246369"/>
                </a:lnTo>
                <a:lnTo>
                  <a:pt x="11781" y="290818"/>
                </a:lnTo>
                <a:lnTo>
                  <a:pt x="3005" y="337424"/>
                </a:lnTo>
                <a:lnTo>
                  <a:pt x="0" y="385825"/>
                </a:lnTo>
                <a:lnTo>
                  <a:pt x="3005" y="434200"/>
                </a:lnTo>
                <a:lnTo>
                  <a:pt x="11781" y="480783"/>
                </a:lnTo>
                <a:lnTo>
                  <a:pt x="25965" y="525213"/>
                </a:lnTo>
                <a:lnTo>
                  <a:pt x="45197" y="567128"/>
                </a:lnTo>
                <a:lnTo>
                  <a:pt x="69114" y="606168"/>
                </a:lnTo>
                <a:lnTo>
                  <a:pt x="97356" y="641969"/>
                </a:lnTo>
                <a:lnTo>
                  <a:pt x="129560" y="674170"/>
                </a:lnTo>
                <a:lnTo>
                  <a:pt x="165366" y="702410"/>
                </a:lnTo>
                <a:lnTo>
                  <a:pt x="204411" y="726327"/>
                </a:lnTo>
                <a:lnTo>
                  <a:pt x="246335" y="745558"/>
                </a:lnTo>
                <a:lnTo>
                  <a:pt x="290776" y="759743"/>
                </a:lnTo>
                <a:lnTo>
                  <a:pt x="337372" y="768519"/>
                </a:lnTo>
                <a:lnTo>
                  <a:pt x="385762" y="771525"/>
                </a:lnTo>
                <a:lnTo>
                  <a:pt x="434152" y="768519"/>
                </a:lnTo>
                <a:lnTo>
                  <a:pt x="480748" y="759743"/>
                </a:lnTo>
                <a:lnTo>
                  <a:pt x="525189" y="745558"/>
                </a:lnTo>
                <a:lnTo>
                  <a:pt x="567113" y="726327"/>
                </a:lnTo>
                <a:lnTo>
                  <a:pt x="606158" y="702410"/>
                </a:lnTo>
                <a:lnTo>
                  <a:pt x="641964" y="674170"/>
                </a:lnTo>
                <a:lnTo>
                  <a:pt x="674168" y="641969"/>
                </a:lnTo>
                <a:lnTo>
                  <a:pt x="702410" y="606168"/>
                </a:lnTo>
                <a:lnTo>
                  <a:pt x="726327" y="567128"/>
                </a:lnTo>
                <a:lnTo>
                  <a:pt x="745559" y="525213"/>
                </a:lnTo>
                <a:lnTo>
                  <a:pt x="759743" y="480783"/>
                </a:lnTo>
                <a:lnTo>
                  <a:pt x="768519" y="434200"/>
                </a:lnTo>
                <a:lnTo>
                  <a:pt x="771525" y="385825"/>
                </a:lnTo>
                <a:lnTo>
                  <a:pt x="768519" y="337424"/>
                </a:lnTo>
                <a:lnTo>
                  <a:pt x="759743" y="290818"/>
                </a:lnTo>
                <a:lnTo>
                  <a:pt x="745559" y="246369"/>
                </a:lnTo>
                <a:lnTo>
                  <a:pt x="726327" y="204438"/>
                </a:lnTo>
                <a:lnTo>
                  <a:pt x="702410" y="165386"/>
                </a:lnTo>
                <a:lnTo>
                  <a:pt x="674168" y="129575"/>
                </a:lnTo>
                <a:lnTo>
                  <a:pt x="641964" y="97366"/>
                </a:lnTo>
                <a:lnTo>
                  <a:pt x="606158" y="69121"/>
                </a:lnTo>
                <a:lnTo>
                  <a:pt x="567113" y="45201"/>
                </a:lnTo>
                <a:lnTo>
                  <a:pt x="525189" y="25968"/>
                </a:lnTo>
                <a:lnTo>
                  <a:pt x="480748" y="11782"/>
                </a:lnTo>
                <a:lnTo>
                  <a:pt x="434152" y="3005"/>
                </a:lnTo>
                <a:lnTo>
                  <a:pt x="385762" y="0"/>
                </a:lnTo>
                <a:close/>
              </a:path>
            </a:pathLst>
          </a:custGeom>
          <a:solidFill>
            <a:srgbClr val="1F2C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1F2C8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1F2C8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1F2C8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99235" y="2709163"/>
            <a:ext cx="9402445" cy="1128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1F2C8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534" y="1972627"/>
            <a:ext cx="10234930" cy="398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95900" y="0"/>
            <a:ext cx="6896100" cy="6858000"/>
          </a:xfrm>
          <a:custGeom>
            <a:avLst/>
            <a:gdLst/>
            <a:ahLst/>
            <a:cxnLst/>
            <a:rect l="l" t="t" r="r" b="b"/>
            <a:pathLst>
              <a:path w="6896100" h="6858000">
                <a:moveTo>
                  <a:pt x="0" y="6858000"/>
                </a:moveTo>
                <a:lnTo>
                  <a:pt x="6896100" y="6858000"/>
                </a:lnTo>
                <a:lnTo>
                  <a:pt x="68961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5CDC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0696575" cy="6858000"/>
            <a:chOff x="0" y="0"/>
            <a:chExt cx="10696575" cy="68580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5295900" cy="6858000"/>
            </a:xfrm>
            <a:custGeom>
              <a:avLst/>
              <a:gdLst/>
              <a:ahLst/>
              <a:cxnLst/>
              <a:rect l="l" t="t" r="r" b="b"/>
              <a:pathLst>
                <a:path w="5295900" h="6858000">
                  <a:moveTo>
                    <a:pt x="0" y="6857998"/>
                  </a:moveTo>
                  <a:lnTo>
                    <a:pt x="5295900" y="6857998"/>
                  </a:lnTo>
                  <a:lnTo>
                    <a:pt x="5295900" y="0"/>
                  </a:lnTo>
                  <a:lnTo>
                    <a:pt x="0" y="0"/>
                  </a:lnTo>
                  <a:lnTo>
                    <a:pt x="0" y="6857998"/>
                  </a:lnTo>
                  <a:close/>
                </a:path>
              </a:pathLst>
            </a:custGeom>
            <a:solidFill>
              <a:srgbClr val="AAC3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04950" y="1181098"/>
              <a:ext cx="9191625" cy="5676900"/>
            </a:xfrm>
            <a:custGeom>
              <a:avLst/>
              <a:gdLst/>
              <a:ahLst/>
              <a:cxnLst/>
              <a:rect l="l" t="t" r="r" b="b"/>
              <a:pathLst>
                <a:path w="9191625" h="5676900">
                  <a:moveTo>
                    <a:pt x="5854689" y="165100"/>
                  </a:moveTo>
                  <a:lnTo>
                    <a:pt x="3337007" y="165100"/>
                  </a:lnTo>
                  <a:lnTo>
                    <a:pt x="3292648" y="177800"/>
                  </a:lnTo>
                  <a:lnTo>
                    <a:pt x="3248474" y="203200"/>
                  </a:lnTo>
                  <a:lnTo>
                    <a:pt x="3030471" y="266700"/>
                  </a:lnTo>
                  <a:lnTo>
                    <a:pt x="2987461" y="292100"/>
                  </a:lnTo>
                  <a:lnTo>
                    <a:pt x="2859656" y="330200"/>
                  </a:lnTo>
                  <a:lnTo>
                    <a:pt x="2817471" y="355600"/>
                  </a:lnTo>
                  <a:lnTo>
                    <a:pt x="2775498" y="368300"/>
                  </a:lnTo>
                  <a:lnTo>
                    <a:pt x="2733740" y="393700"/>
                  </a:lnTo>
                  <a:lnTo>
                    <a:pt x="2692199" y="406400"/>
                  </a:lnTo>
                  <a:lnTo>
                    <a:pt x="2650878" y="431800"/>
                  </a:lnTo>
                  <a:lnTo>
                    <a:pt x="2609779" y="444500"/>
                  </a:lnTo>
                  <a:lnTo>
                    <a:pt x="2568905" y="469900"/>
                  </a:lnTo>
                  <a:lnTo>
                    <a:pt x="2528257" y="482600"/>
                  </a:lnTo>
                  <a:lnTo>
                    <a:pt x="2447653" y="533400"/>
                  </a:lnTo>
                  <a:lnTo>
                    <a:pt x="2407702" y="546100"/>
                  </a:lnTo>
                  <a:lnTo>
                    <a:pt x="2289277" y="622300"/>
                  </a:lnTo>
                  <a:lnTo>
                    <a:pt x="2250287" y="635000"/>
                  </a:lnTo>
                  <a:lnTo>
                    <a:pt x="2173050" y="685800"/>
                  </a:lnTo>
                  <a:lnTo>
                    <a:pt x="2021612" y="787400"/>
                  </a:lnTo>
                  <a:lnTo>
                    <a:pt x="1874354" y="889000"/>
                  </a:lnTo>
                  <a:lnTo>
                    <a:pt x="1766748" y="965200"/>
                  </a:lnTo>
                  <a:lnTo>
                    <a:pt x="1731432" y="1003300"/>
                  </a:lnTo>
                  <a:lnTo>
                    <a:pt x="1627181" y="1079500"/>
                  </a:lnTo>
                  <a:lnTo>
                    <a:pt x="1593004" y="1117600"/>
                  </a:lnTo>
                  <a:lnTo>
                    <a:pt x="1525523" y="1168400"/>
                  </a:lnTo>
                  <a:lnTo>
                    <a:pt x="1492225" y="1206500"/>
                  </a:lnTo>
                  <a:lnTo>
                    <a:pt x="1426524" y="1257300"/>
                  </a:lnTo>
                  <a:lnTo>
                    <a:pt x="1394127" y="1295400"/>
                  </a:lnTo>
                  <a:lnTo>
                    <a:pt x="1362035" y="1320800"/>
                  </a:lnTo>
                  <a:lnTo>
                    <a:pt x="1330251" y="1358900"/>
                  </a:lnTo>
                  <a:lnTo>
                    <a:pt x="1298777" y="1384300"/>
                  </a:lnTo>
                  <a:lnTo>
                    <a:pt x="1267615" y="1422400"/>
                  </a:lnTo>
                  <a:lnTo>
                    <a:pt x="1236769" y="1460500"/>
                  </a:lnTo>
                  <a:lnTo>
                    <a:pt x="1206240" y="1485900"/>
                  </a:lnTo>
                  <a:lnTo>
                    <a:pt x="1176030" y="1524000"/>
                  </a:lnTo>
                  <a:lnTo>
                    <a:pt x="1146144" y="1549400"/>
                  </a:lnTo>
                  <a:lnTo>
                    <a:pt x="1116582" y="1587500"/>
                  </a:lnTo>
                  <a:lnTo>
                    <a:pt x="1087347" y="1625600"/>
                  </a:lnTo>
                  <a:lnTo>
                    <a:pt x="1058442" y="1651000"/>
                  </a:lnTo>
                  <a:lnTo>
                    <a:pt x="1029869" y="1689100"/>
                  </a:lnTo>
                  <a:lnTo>
                    <a:pt x="1001631" y="1727200"/>
                  </a:lnTo>
                  <a:lnTo>
                    <a:pt x="973730" y="1765300"/>
                  </a:lnTo>
                  <a:lnTo>
                    <a:pt x="946168" y="1803400"/>
                  </a:lnTo>
                  <a:lnTo>
                    <a:pt x="918949" y="1828800"/>
                  </a:lnTo>
                  <a:lnTo>
                    <a:pt x="892073" y="1866900"/>
                  </a:lnTo>
                  <a:lnTo>
                    <a:pt x="865545" y="1905000"/>
                  </a:lnTo>
                  <a:lnTo>
                    <a:pt x="839366" y="1943100"/>
                  </a:lnTo>
                  <a:lnTo>
                    <a:pt x="813538" y="1981200"/>
                  </a:lnTo>
                  <a:lnTo>
                    <a:pt x="788065" y="2019300"/>
                  </a:lnTo>
                  <a:lnTo>
                    <a:pt x="762948" y="2057400"/>
                  </a:lnTo>
                  <a:lnTo>
                    <a:pt x="738190" y="2095500"/>
                  </a:lnTo>
                  <a:lnTo>
                    <a:pt x="713794" y="2133600"/>
                  </a:lnTo>
                  <a:lnTo>
                    <a:pt x="689762" y="2171700"/>
                  </a:lnTo>
                  <a:lnTo>
                    <a:pt x="666096" y="2209800"/>
                  </a:lnTo>
                  <a:lnTo>
                    <a:pt x="642799" y="2247900"/>
                  </a:lnTo>
                  <a:lnTo>
                    <a:pt x="619873" y="2286000"/>
                  </a:lnTo>
                  <a:lnTo>
                    <a:pt x="597321" y="2324100"/>
                  </a:lnTo>
                  <a:lnTo>
                    <a:pt x="575145" y="2362200"/>
                  </a:lnTo>
                  <a:lnTo>
                    <a:pt x="553348" y="2400300"/>
                  </a:lnTo>
                  <a:lnTo>
                    <a:pt x="531932" y="2438400"/>
                  </a:lnTo>
                  <a:lnTo>
                    <a:pt x="510899" y="2489200"/>
                  </a:lnTo>
                  <a:lnTo>
                    <a:pt x="490252" y="2527300"/>
                  </a:lnTo>
                  <a:lnTo>
                    <a:pt x="469994" y="2565400"/>
                  </a:lnTo>
                  <a:lnTo>
                    <a:pt x="450126" y="2603500"/>
                  </a:lnTo>
                  <a:lnTo>
                    <a:pt x="430652" y="2641600"/>
                  </a:lnTo>
                  <a:lnTo>
                    <a:pt x="411573" y="2692400"/>
                  </a:lnTo>
                  <a:lnTo>
                    <a:pt x="392893" y="2730500"/>
                  </a:lnTo>
                  <a:lnTo>
                    <a:pt x="374613" y="2768600"/>
                  </a:lnTo>
                  <a:lnTo>
                    <a:pt x="356736" y="2806700"/>
                  </a:lnTo>
                  <a:lnTo>
                    <a:pt x="339265" y="2857500"/>
                  </a:lnTo>
                  <a:lnTo>
                    <a:pt x="322202" y="2895600"/>
                  </a:lnTo>
                  <a:lnTo>
                    <a:pt x="305549" y="2933700"/>
                  </a:lnTo>
                  <a:lnTo>
                    <a:pt x="289309" y="2984500"/>
                  </a:lnTo>
                  <a:lnTo>
                    <a:pt x="273484" y="3022600"/>
                  </a:lnTo>
                  <a:lnTo>
                    <a:pt x="258077" y="3073400"/>
                  </a:lnTo>
                  <a:lnTo>
                    <a:pt x="243091" y="3111500"/>
                  </a:lnTo>
                  <a:lnTo>
                    <a:pt x="228526" y="3149600"/>
                  </a:lnTo>
                  <a:lnTo>
                    <a:pt x="214387" y="3200400"/>
                  </a:lnTo>
                  <a:lnTo>
                    <a:pt x="200676" y="3238500"/>
                  </a:lnTo>
                  <a:lnTo>
                    <a:pt x="187394" y="3289300"/>
                  </a:lnTo>
                  <a:lnTo>
                    <a:pt x="174545" y="3327400"/>
                  </a:lnTo>
                  <a:lnTo>
                    <a:pt x="162131" y="3378200"/>
                  </a:lnTo>
                  <a:lnTo>
                    <a:pt x="150154" y="3416300"/>
                  </a:lnTo>
                  <a:lnTo>
                    <a:pt x="138616" y="3467100"/>
                  </a:lnTo>
                  <a:lnTo>
                    <a:pt x="127521" y="3505200"/>
                  </a:lnTo>
                  <a:lnTo>
                    <a:pt x="116870" y="3556000"/>
                  </a:lnTo>
                  <a:lnTo>
                    <a:pt x="106667" y="3606800"/>
                  </a:lnTo>
                  <a:lnTo>
                    <a:pt x="96913" y="3644900"/>
                  </a:lnTo>
                  <a:lnTo>
                    <a:pt x="87611" y="3695700"/>
                  </a:lnTo>
                  <a:lnTo>
                    <a:pt x="78764" y="3733800"/>
                  </a:lnTo>
                  <a:lnTo>
                    <a:pt x="70373" y="3784600"/>
                  </a:lnTo>
                  <a:lnTo>
                    <a:pt x="62442" y="3835400"/>
                  </a:lnTo>
                  <a:lnTo>
                    <a:pt x="54972" y="3873500"/>
                  </a:lnTo>
                  <a:lnTo>
                    <a:pt x="47966" y="3924300"/>
                  </a:lnTo>
                  <a:lnTo>
                    <a:pt x="41428" y="3975100"/>
                  </a:lnTo>
                  <a:lnTo>
                    <a:pt x="35358" y="4013200"/>
                  </a:lnTo>
                  <a:lnTo>
                    <a:pt x="29760" y="4064000"/>
                  </a:lnTo>
                  <a:lnTo>
                    <a:pt x="24635" y="4114800"/>
                  </a:lnTo>
                  <a:lnTo>
                    <a:pt x="19988" y="4152900"/>
                  </a:lnTo>
                  <a:lnTo>
                    <a:pt x="15819" y="4203700"/>
                  </a:lnTo>
                  <a:lnTo>
                    <a:pt x="12131" y="4254500"/>
                  </a:lnTo>
                  <a:lnTo>
                    <a:pt x="8927" y="4305300"/>
                  </a:lnTo>
                  <a:lnTo>
                    <a:pt x="6209" y="4343400"/>
                  </a:lnTo>
                  <a:lnTo>
                    <a:pt x="3980" y="4394200"/>
                  </a:lnTo>
                  <a:lnTo>
                    <a:pt x="2242" y="4445000"/>
                  </a:lnTo>
                  <a:lnTo>
                    <a:pt x="998" y="4495800"/>
                  </a:lnTo>
                  <a:lnTo>
                    <a:pt x="250" y="4546600"/>
                  </a:lnTo>
                  <a:lnTo>
                    <a:pt x="0" y="4584700"/>
                  </a:lnTo>
                  <a:lnTo>
                    <a:pt x="0" y="5676900"/>
                  </a:lnTo>
                  <a:lnTo>
                    <a:pt x="9191625" y="5676900"/>
                  </a:lnTo>
                  <a:lnTo>
                    <a:pt x="9191625" y="4584700"/>
                  </a:lnTo>
                  <a:lnTo>
                    <a:pt x="9191374" y="4546600"/>
                  </a:lnTo>
                  <a:lnTo>
                    <a:pt x="9190626" y="4495800"/>
                  </a:lnTo>
                  <a:lnTo>
                    <a:pt x="9189382" y="4445000"/>
                  </a:lnTo>
                  <a:lnTo>
                    <a:pt x="9187644" y="4394200"/>
                  </a:lnTo>
                  <a:lnTo>
                    <a:pt x="9185415" y="4343400"/>
                  </a:lnTo>
                  <a:lnTo>
                    <a:pt x="9182697" y="4305300"/>
                  </a:lnTo>
                  <a:lnTo>
                    <a:pt x="9179493" y="4254500"/>
                  </a:lnTo>
                  <a:lnTo>
                    <a:pt x="9175805" y="4203700"/>
                  </a:lnTo>
                  <a:lnTo>
                    <a:pt x="9171636" y="4152900"/>
                  </a:lnTo>
                  <a:lnTo>
                    <a:pt x="9166989" y="4114800"/>
                  </a:lnTo>
                  <a:lnTo>
                    <a:pt x="9161864" y="4064000"/>
                  </a:lnTo>
                  <a:lnTo>
                    <a:pt x="9156266" y="4013200"/>
                  </a:lnTo>
                  <a:lnTo>
                    <a:pt x="9150196" y="3975100"/>
                  </a:lnTo>
                  <a:lnTo>
                    <a:pt x="9143658" y="3924300"/>
                  </a:lnTo>
                  <a:lnTo>
                    <a:pt x="9136652" y="3873500"/>
                  </a:lnTo>
                  <a:lnTo>
                    <a:pt x="9129183" y="3835400"/>
                  </a:lnTo>
                  <a:lnTo>
                    <a:pt x="9121251" y="3784600"/>
                  </a:lnTo>
                  <a:lnTo>
                    <a:pt x="9112861" y="3733800"/>
                  </a:lnTo>
                  <a:lnTo>
                    <a:pt x="9104013" y="3695700"/>
                  </a:lnTo>
                  <a:lnTo>
                    <a:pt x="9094711" y="3644900"/>
                  </a:lnTo>
                  <a:lnTo>
                    <a:pt x="9084957" y="3606800"/>
                  </a:lnTo>
                  <a:lnTo>
                    <a:pt x="9074754" y="3556000"/>
                  </a:lnTo>
                  <a:lnTo>
                    <a:pt x="9064103" y="3505200"/>
                  </a:lnTo>
                  <a:lnTo>
                    <a:pt x="9053008" y="3467100"/>
                  </a:lnTo>
                  <a:lnTo>
                    <a:pt x="9041471" y="3416300"/>
                  </a:lnTo>
                  <a:lnTo>
                    <a:pt x="9029494" y="3378200"/>
                  </a:lnTo>
                  <a:lnTo>
                    <a:pt x="9017080" y="3327400"/>
                  </a:lnTo>
                  <a:lnTo>
                    <a:pt x="9004231" y="3289300"/>
                  </a:lnTo>
                  <a:lnTo>
                    <a:pt x="8990949" y="3238500"/>
                  </a:lnTo>
                  <a:lnTo>
                    <a:pt x="8977237" y="3200400"/>
                  </a:lnTo>
                  <a:lnTo>
                    <a:pt x="8963098" y="3149600"/>
                  </a:lnTo>
                  <a:lnTo>
                    <a:pt x="8948534" y="3111500"/>
                  </a:lnTo>
                  <a:lnTo>
                    <a:pt x="8933548" y="3073400"/>
                  </a:lnTo>
                  <a:lnTo>
                    <a:pt x="8918141" y="3022600"/>
                  </a:lnTo>
                  <a:lnTo>
                    <a:pt x="8902316" y="2984500"/>
                  </a:lnTo>
                  <a:lnTo>
                    <a:pt x="8886076" y="2933700"/>
                  </a:lnTo>
                  <a:lnTo>
                    <a:pt x="8869424" y="2895600"/>
                  </a:lnTo>
                  <a:lnTo>
                    <a:pt x="8852361" y="2857500"/>
                  </a:lnTo>
                  <a:lnTo>
                    <a:pt x="8834890" y="2806700"/>
                  </a:lnTo>
                  <a:lnTo>
                    <a:pt x="8817013" y="2768600"/>
                  </a:lnTo>
                  <a:lnTo>
                    <a:pt x="8798733" y="2730500"/>
                  </a:lnTo>
                  <a:lnTo>
                    <a:pt x="8780053" y="2692400"/>
                  </a:lnTo>
                  <a:lnTo>
                    <a:pt x="8760975" y="2641600"/>
                  </a:lnTo>
                  <a:lnTo>
                    <a:pt x="8741501" y="2603500"/>
                  </a:lnTo>
                  <a:lnTo>
                    <a:pt x="8721633" y="2565400"/>
                  </a:lnTo>
                  <a:lnTo>
                    <a:pt x="8701375" y="2527300"/>
                  </a:lnTo>
                  <a:lnTo>
                    <a:pt x="8680729" y="2489200"/>
                  </a:lnTo>
                  <a:lnTo>
                    <a:pt x="8659696" y="2438400"/>
                  </a:lnTo>
                  <a:lnTo>
                    <a:pt x="8638280" y="2400300"/>
                  </a:lnTo>
                  <a:lnTo>
                    <a:pt x="8616483" y="2362200"/>
                  </a:lnTo>
                  <a:lnTo>
                    <a:pt x="8594307" y="2324100"/>
                  </a:lnTo>
                  <a:lnTo>
                    <a:pt x="8571756" y="2286000"/>
                  </a:lnTo>
                  <a:lnTo>
                    <a:pt x="8548830" y="2247900"/>
                  </a:lnTo>
                  <a:lnTo>
                    <a:pt x="8525533" y="2209800"/>
                  </a:lnTo>
                  <a:lnTo>
                    <a:pt x="8501868" y="2171700"/>
                  </a:lnTo>
                  <a:lnTo>
                    <a:pt x="8477836" y="2133600"/>
                  </a:lnTo>
                  <a:lnTo>
                    <a:pt x="8453440" y="2095500"/>
                  </a:lnTo>
                  <a:lnTo>
                    <a:pt x="8428682" y="2057400"/>
                  </a:lnTo>
                  <a:lnTo>
                    <a:pt x="8403566" y="2019300"/>
                  </a:lnTo>
                  <a:lnTo>
                    <a:pt x="8378093" y="1981200"/>
                  </a:lnTo>
                  <a:lnTo>
                    <a:pt x="8352266" y="1943100"/>
                  </a:lnTo>
                  <a:lnTo>
                    <a:pt x="8326087" y="1905000"/>
                  </a:lnTo>
                  <a:lnTo>
                    <a:pt x="8299559" y="1866900"/>
                  </a:lnTo>
                  <a:lnTo>
                    <a:pt x="8272684" y="1828800"/>
                  </a:lnTo>
                  <a:lnTo>
                    <a:pt x="8245465" y="1803400"/>
                  </a:lnTo>
                  <a:lnTo>
                    <a:pt x="8217903" y="1765300"/>
                  </a:lnTo>
                  <a:lnTo>
                    <a:pt x="8190003" y="1727200"/>
                  </a:lnTo>
                  <a:lnTo>
                    <a:pt x="8161765" y="1689100"/>
                  </a:lnTo>
                  <a:lnTo>
                    <a:pt x="8133193" y="1651000"/>
                  </a:lnTo>
                  <a:lnTo>
                    <a:pt x="8104288" y="1625600"/>
                  </a:lnTo>
                  <a:lnTo>
                    <a:pt x="8075054" y="1587500"/>
                  </a:lnTo>
                  <a:lnTo>
                    <a:pt x="8045493" y="1549400"/>
                  </a:lnTo>
                  <a:lnTo>
                    <a:pt x="8015606" y="1524000"/>
                  </a:lnTo>
                  <a:lnTo>
                    <a:pt x="7985398" y="1485900"/>
                  </a:lnTo>
                  <a:lnTo>
                    <a:pt x="7954869" y="1460500"/>
                  </a:lnTo>
                  <a:lnTo>
                    <a:pt x="7924023" y="1422400"/>
                  </a:lnTo>
                  <a:lnTo>
                    <a:pt x="7892862" y="1384300"/>
                  </a:lnTo>
                  <a:lnTo>
                    <a:pt x="7861389" y="1358900"/>
                  </a:lnTo>
                  <a:lnTo>
                    <a:pt x="7829605" y="1320800"/>
                  </a:lnTo>
                  <a:lnTo>
                    <a:pt x="7797514" y="1295400"/>
                  </a:lnTo>
                  <a:lnTo>
                    <a:pt x="7765117" y="1257300"/>
                  </a:lnTo>
                  <a:lnTo>
                    <a:pt x="7699418" y="1206500"/>
                  </a:lnTo>
                  <a:lnTo>
                    <a:pt x="7666120" y="1168400"/>
                  </a:lnTo>
                  <a:lnTo>
                    <a:pt x="7598641" y="1117600"/>
                  </a:lnTo>
                  <a:lnTo>
                    <a:pt x="7564465" y="1079500"/>
                  </a:lnTo>
                  <a:lnTo>
                    <a:pt x="7460216" y="1003300"/>
                  </a:lnTo>
                  <a:lnTo>
                    <a:pt x="7424901" y="965200"/>
                  </a:lnTo>
                  <a:lnTo>
                    <a:pt x="7317297" y="889000"/>
                  </a:lnTo>
                  <a:lnTo>
                    <a:pt x="7170043" y="787400"/>
                  </a:lnTo>
                  <a:lnTo>
                    <a:pt x="7018609" y="685800"/>
                  </a:lnTo>
                  <a:lnTo>
                    <a:pt x="6941373" y="635000"/>
                  </a:lnTo>
                  <a:lnTo>
                    <a:pt x="6902385" y="622300"/>
                  </a:lnTo>
                  <a:lnTo>
                    <a:pt x="6783964" y="546100"/>
                  </a:lnTo>
                  <a:lnTo>
                    <a:pt x="6744013" y="533400"/>
                  </a:lnTo>
                  <a:lnTo>
                    <a:pt x="6663412" y="482600"/>
                  </a:lnTo>
                  <a:lnTo>
                    <a:pt x="6622765" y="469900"/>
                  </a:lnTo>
                  <a:lnTo>
                    <a:pt x="6581892" y="444500"/>
                  </a:lnTo>
                  <a:lnTo>
                    <a:pt x="6540795" y="431800"/>
                  </a:lnTo>
                  <a:lnTo>
                    <a:pt x="6499475" y="406400"/>
                  </a:lnTo>
                  <a:lnTo>
                    <a:pt x="6457935" y="393700"/>
                  </a:lnTo>
                  <a:lnTo>
                    <a:pt x="6416179" y="368300"/>
                  </a:lnTo>
                  <a:lnTo>
                    <a:pt x="6374207" y="355600"/>
                  </a:lnTo>
                  <a:lnTo>
                    <a:pt x="6332024" y="330200"/>
                  </a:lnTo>
                  <a:lnTo>
                    <a:pt x="6204223" y="292100"/>
                  </a:lnTo>
                  <a:lnTo>
                    <a:pt x="6161214" y="266700"/>
                  </a:lnTo>
                  <a:lnTo>
                    <a:pt x="5943219" y="203200"/>
                  </a:lnTo>
                  <a:lnTo>
                    <a:pt x="5899047" y="177800"/>
                  </a:lnTo>
                  <a:lnTo>
                    <a:pt x="5854689" y="165100"/>
                  </a:lnTo>
                  <a:close/>
                </a:path>
                <a:path w="9191625" h="5676900">
                  <a:moveTo>
                    <a:pt x="5539198" y="88900"/>
                  </a:moveTo>
                  <a:lnTo>
                    <a:pt x="3652510" y="88900"/>
                  </a:lnTo>
                  <a:lnTo>
                    <a:pt x="3381550" y="165100"/>
                  </a:lnTo>
                  <a:lnTo>
                    <a:pt x="5810148" y="165100"/>
                  </a:lnTo>
                  <a:lnTo>
                    <a:pt x="5539198" y="88900"/>
                  </a:lnTo>
                  <a:close/>
                </a:path>
                <a:path w="9191625" h="5676900">
                  <a:moveTo>
                    <a:pt x="5401451" y="63500"/>
                  </a:moveTo>
                  <a:lnTo>
                    <a:pt x="3790263" y="63500"/>
                  </a:lnTo>
                  <a:lnTo>
                    <a:pt x="3698265" y="88900"/>
                  </a:lnTo>
                  <a:lnTo>
                    <a:pt x="5493445" y="88900"/>
                  </a:lnTo>
                  <a:lnTo>
                    <a:pt x="5401451" y="63500"/>
                  </a:lnTo>
                  <a:close/>
                </a:path>
                <a:path w="9191625" h="5676900">
                  <a:moveTo>
                    <a:pt x="5308823" y="50800"/>
                  </a:moveTo>
                  <a:lnTo>
                    <a:pt x="3882895" y="50800"/>
                  </a:lnTo>
                  <a:lnTo>
                    <a:pt x="3836501" y="63500"/>
                  </a:lnTo>
                  <a:lnTo>
                    <a:pt x="5355215" y="63500"/>
                  </a:lnTo>
                  <a:lnTo>
                    <a:pt x="5308823" y="50800"/>
                  </a:lnTo>
                  <a:close/>
                </a:path>
                <a:path w="9191625" h="5676900">
                  <a:moveTo>
                    <a:pt x="5215580" y="38100"/>
                  </a:moveTo>
                  <a:lnTo>
                    <a:pt x="3976142" y="38100"/>
                  </a:lnTo>
                  <a:lnTo>
                    <a:pt x="3929443" y="50800"/>
                  </a:lnTo>
                  <a:lnTo>
                    <a:pt x="5262277" y="50800"/>
                  </a:lnTo>
                  <a:lnTo>
                    <a:pt x="5215580" y="38100"/>
                  </a:lnTo>
                  <a:close/>
                </a:path>
                <a:path w="9191625" h="5676900">
                  <a:moveTo>
                    <a:pt x="5121743" y="25400"/>
                  </a:moveTo>
                  <a:lnTo>
                    <a:pt x="4069983" y="25400"/>
                  </a:lnTo>
                  <a:lnTo>
                    <a:pt x="4022989" y="38100"/>
                  </a:lnTo>
                  <a:lnTo>
                    <a:pt x="5168735" y="38100"/>
                  </a:lnTo>
                  <a:lnTo>
                    <a:pt x="5121743" y="25400"/>
                  </a:lnTo>
                  <a:close/>
                </a:path>
                <a:path w="9191625" h="5676900">
                  <a:moveTo>
                    <a:pt x="5027330" y="12700"/>
                  </a:moveTo>
                  <a:lnTo>
                    <a:pt x="4164401" y="12700"/>
                  </a:lnTo>
                  <a:lnTo>
                    <a:pt x="4117121" y="25400"/>
                  </a:lnTo>
                  <a:lnTo>
                    <a:pt x="5074607" y="25400"/>
                  </a:lnTo>
                  <a:lnTo>
                    <a:pt x="5027330" y="12700"/>
                  </a:lnTo>
                  <a:close/>
                </a:path>
                <a:path w="9191625" h="5676900">
                  <a:moveTo>
                    <a:pt x="4884674" y="0"/>
                  </a:moveTo>
                  <a:lnTo>
                    <a:pt x="4307063" y="0"/>
                  </a:lnTo>
                  <a:lnTo>
                    <a:pt x="4259374" y="12700"/>
                  </a:lnTo>
                  <a:lnTo>
                    <a:pt x="4932361" y="12700"/>
                  </a:lnTo>
                  <a:lnTo>
                    <a:pt x="4884674" y="0"/>
                  </a:lnTo>
                  <a:close/>
                </a:path>
              </a:pathLst>
            </a:custGeom>
            <a:solidFill>
              <a:srgbClr val="1F2C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95575" y="0"/>
              <a:ext cx="6800850" cy="5400675"/>
            </a:xfrm>
            <a:custGeom>
              <a:avLst/>
              <a:gdLst/>
              <a:ahLst/>
              <a:cxnLst/>
              <a:rect l="l" t="t" r="r" b="b"/>
              <a:pathLst>
                <a:path w="6800850" h="5400675">
                  <a:moveTo>
                    <a:pt x="6800850" y="0"/>
                  </a:moveTo>
                  <a:lnTo>
                    <a:pt x="0" y="0"/>
                  </a:lnTo>
                  <a:lnTo>
                    <a:pt x="0" y="1998599"/>
                  </a:lnTo>
                  <a:lnTo>
                    <a:pt x="338" y="2047112"/>
                  </a:lnTo>
                  <a:lnTo>
                    <a:pt x="1351" y="2095463"/>
                  </a:lnTo>
                  <a:lnTo>
                    <a:pt x="3034" y="2143646"/>
                  </a:lnTo>
                  <a:lnTo>
                    <a:pt x="5383" y="2191657"/>
                  </a:lnTo>
                  <a:lnTo>
                    <a:pt x="8392" y="2239491"/>
                  </a:lnTo>
                  <a:lnTo>
                    <a:pt x="12058" y="2287144"/>
                  </a:lnTo>
                  <a:lnTo>
                    <a:pt x="16375" y="2334612"/>
                  </a:lnTo>
                  <a:lnTo>
                    <a:pt x="21340" y="2381889"/>
                  </a:lnTo>
                  <a:lnTo>
                    <a:pt x="26949" y="2428972"/>
                  </a:lnTo>
                  <a:lnTo>
                    <a:pt x="33195" y="2475856"/>
                  </a:lnTo>
                  <a:lnTo>
                    <a:pt x="40076" y="2522537"/>
                  </a:lnTo>
                  <a:lnTo>
                    <a:pt x="47586" y="2569009"/>
                  </a:lnTo>
                  <a:lnTo>
                    <a:pt x="55721" y="2615269"/>
                  </a:lnTo>
                  <a:lnTo>
                    <a:pt x="64477" y="2661311"/>
                  </a:lnTo>
                  <a:lnTo>
                    <a:pt x="73849" y="2707133"/>
                  </a:lnTo>
                  <a:lnTo>
                    <a:pt x="83832" y="2752728"/>
                  </a:lnTo>
                  <a:lnTo>
                    <a:pt x="94423" y="2798093"/>
                  </a:lnTo>
                  <a:lnTo>
                    <a:pt x="105616" y="2843223"/>
                  </a:lnTo>
                  <a:lnTo>
                    <a:pt x="117407" y="2888113"/>
                  </a:lnTo>
                  <a:lnTo>
                    <a:pt x="129792" y="2932760"/>
                  </a:lnTo>
                  <a:lnTo>
                    <a:pt x="142766" y="2977158"/>
                  </a:lnTo>
                  <a:lnTo>
                    <a:pt x="156325" y="3021303"/>
                  </a:lnTo>
                  <a:lnTo>
                    <a:pt x="170464" y="3065191"/>
                  </a:lnTo>
                  <a:lnTo>
                    <a:pt x="185178" y="3108817"/>
                  </a:lnTo>
                  <a:lnTo>
                    <a:pt x="200464" y="3152176"/>
                  </a:lnTo>
                  <a:lnTo>
                    <a:pt x="216316" y="3195265"/>
                  </a:lnTo>
                  <a:lnTo>
                    <a:pt x="232731" y="3238078"/>
                  </a:lnTo>
                  <a:lnTo>
                    <a:pt x="249704" y="3280612"/>
                  </a:lnTo>
                  <a:lnTo>
                    <a:pt x="267229" y="3322861"/>
                  </a:lnTo>
                  <a:lnTo>
                    <a:pt x="285304" y="3364822"/>
                  </a:lnTo>
                  <a:lnTo>
                    <a:pt x="303923" y="3406489"/>
                  </a:lnTo>
                  <a:lnTo>
                    <a:pt x="323081" y="3447858"/>
                  </a:lnTo>
                  <a:lnTo>
                    <a:pt x="342775" y="3488926"/>
                  </a:lnTo>
                  <a:lnTo>
                    <a:pt x="363000" y="3529686"/>
                  </a:lnTo>
                  <a:lnTo>
                    <a:pt x="383751" y="3570135"/>
                  </a:lnTo>
                  <a:lnTo>
                    <a:pt x="405024" y="3610269"/>
                  </a:lnTo>
                  <a:lnTo>
                    <a:pt x="426814" y="3650082"/>
                  </a:lnTo>
                  <a:lnTo>
                    <a:pt x="449118" y="3689571"/>
                  </a:lnTo>
                  <a:lnTo>
                    <a:pt x="471929" y="3728730"/>
                  </a:lnTo>
                  <a:lnTo>
                    <a:pt x="495245" y="3767556"/>
                  </a:lnTo>
                  <a:lnTo>
                    <a:pt x="519060" y="3806043"/>
                  </a:lnTo>
                  <a:lnTo>
                    <a:pt x="543370" y="3844188"/>
                  </a:lnTo>
                  <a:lnTo>
                    <a:pt x="568170" y="3881986"/>
                  </a:lnTo>
                  <a:lnTo>
                    <a:pt x="593457" y="3919433"/>
                  </a:lnTo>
                  <a:lnTo>
                    <a:pt x="619224" y="3956523"/>
                  </a:lnTo>
                  <a:lnTo>
                    <a:pt x="645469" y="3993252"/>
                  </a:lnTo>
                  <a:lnTo>
                    <a:pt x="672187" y="4029617"/>
                  </a:lnTo>
                  <a:lnTo>
                    <a:pt x="699372" y="4065612"/>
                  </a:lnTo>
                  <a:lnTo>
                    <a:pt x="727021" y="4101233"/>
                  </a:lnTo>
                  <a:lnTo>
                    <a:pt x="755129" y="4136475"/>
                  </a:lnTo>
                  <a:lnTo>
                    <a:pt x="783692" y="4171334"/>
                  </a:lnTo>
                  <a:lnTo>
                    <a:pt x="812704" y="4205806"/>
                  </a:lnTo>
                  <a:lnTo>
                    <a:pt x="842163" y="4239886"/>
                  </a:lnTo>
                  <a:lnTo>
                    <a:pt x="872062" y="4273569"/>
                  </a:lnTo>
                  <a:lnTo>
                    <a:pt x="902398" y="4306852"/>
                  </a:lnTo>
                  <a:lnTo>
                    <a:pt x="933166" y="4339729"/>
                  </a:lnTo>
                  <a:lnTo>
                    <a:pt x="964362" y="4372196"/>
                  </a:lnTo>
                  <a:lnTo>
                    <a:pt x="995981" y="4404248"/>
                  </a:lnTo>
                  <a:lnTo>
                    <a:pt x="1028019" y="4435882"/>
                  </a:lnTo>
                  <a:lnTo>
                    <a:pt x="1060471" y="4467092"/>
                  </a:lnTo>
                  <a:lnTo>
                    <a:pt x="1093332" y="4497875"/>
                  </a:lnTo>
                  <a:lnTo>
                    <a:pt x="1126599" y="4528225"/>
                  </a:lnTo>
                  <a:lnTo>
                    <a:pt x="1160267" y="4558138"/>
                  </a:lnTo>
                  <a:lnTo>
                    <a:pt x="1194331" y="4587610"/>
                  </a:lnTo>
                  <a:lnTo>
                    <a:pt x="1228786" y="4616636"/>
                  </a:lnTo>
                  <a:lnTo>
                    <a:pt x="1263629" y="4645211"/>
                  </a:lnTo>
                  <a:lnTo>
                    <a:pt x="1298855" y="4673332"/>
                  </a:lnTo>
                  <a:lnTo>
                    <a:pt x="1334459" y="4700994"/>
                  </a:lnTo>
                  <a:lnTo>
                    <a:pt x="1370437" y="4728191"/>
                  </a:lnTo>
                  <a:lnTo>
                    <a:pt x="1406784" y="4754921"/>
                  </a:lnTo>
                  <a:lnTo>
                    <a:pt x="1443496" y="4781178"/>
                  </a:lnTo>
                  <a:lnTo>
                    <a:pt x="1480568" y="4806957"/>
                  </a:lnTo>
                  <a:lnTo>
                    <a:pt x="1517997" y="4832255"/>
                  </a:lnTo>
                  <a:lnTo>
                    <a:pt x="1555776" y="4857067"/>
                  </a:lnTo>
                  <a:lnTo>
                    <a:pt x="1593903" y="4881387"/>
                  </a:lnTo>
                  <a:lnTo>
                    <a:pt x="1632372" y="4905213"/>
                  </a:lnTo>
                  <a:lnTo>
                    <a:pt x="1671179" y="4928539"/>
                  </a:lnTo>
                  <a:lnTo>
                    <a:pt x="1710319" y="4951361"/>
                  </a:lnTo>
                  <a:lnTo>
                    <a:pt x="1749789" y="4973674"/>
                  </a:lnTo>
                  <a:lnTo>
                    <a:pt x="1789583" y="4995474"/>
                  </a:lnTo>
                  <a:lnTo>
                    <a:pt x="1829696" y="5016756"/>
                  </a:lnTo>
                  <a:lnTo>
                    <a:pt x="1870126" y="5037517"/>
                  </a:lnTo>
                  <a:lnTo>
                    <a:pt x="1910866" y="5057750"/>
                  </a:lnTo>
                  <a:lnTo>
                    <a:pt x="1951913" y="5077453"/>
                  </a:lnTo>
                  <a:lnTo>
                    <a:pt x="1993262" y="5096620"/>
                  </a:lnTo>
                  <a:lnTo>
                    <a:pt x="2034909" y="5115247"/>
                  </a:lnTo>
                  <a:lnTo>
                    <a:pt x="2076848" y="5133330"/>
                  </a:lnTo>
                  <a:lnTo>
                    <a:pt x="2119077" y="5150863"/>
                  </a:lnTo>
                  <a:lnTo>
                    <a:pt x="2161589" y="5167843"/>
                  </a:lnTo>
                  <a:lnTo>
                    <a:pt x="2204381" y="5184265"/>
                  </a:lnTo>
                  <a:lnTo>
                    <a:pt x="2247448" y="5200124"/>
                  </a:lnTo>
                  <a:lnTo>
                    <a:pt x="2290786" y="5215417"/>
                  </a:lnTo>
                  <a:lnTo>
                    <a:pt x="2334390" y="5230137"/>
                  </a:lnTo>
                  <a:lnTo>
                    <a:pt x="2378255" y="5244282"/>
                  </a:lnTo>
                  <a:lnTo>
                    <a:pt x="2422378" y="5257847"/>
                  </a:lnTo>
                  <a:lnTo>
                    <a:pt x="2466754" y="5270827"/>
                  </a:lnTo>
                  <a:lnTo>
                    <a:pt x="2511377" y="5283217"/>
                  </a:lnTo>
                  <a:lnTo>
                    <a:pt x="2556245" y="5295013"/>
                  </a:lnTo>
                  <a:lnTo>
                    <a:pt x="2601352" y="5306211"/>
                  </a:lnTo>
                  <a:lnTo>
                    <a:pt x="2646693" y="5316806"/>
                  </a:lnTo>
                  <a:lnTo>
                    <a:pt x="2692265" y="5326794"/>
                  </a:lnTo>
                  <a:lnTo>
                    <a:pt x="2738062" y="5336170"/>
                  </a:lnTo>
                  <a:lnTo>
                    <a:pt x="2784081" y="5344929"/>
                  </a:lnTo>
                  <a:lnTo>
                    <a:pt x="2830317" y="5353068"/>
                  </a:lnTo>
                  <a:lnTo>
                    <a:pt x="2876765" y="5360581"/>
                  </a:lnTo>
                  <a:lnTo>
                    <a:pt x="2923421" y="5367465"/>
                  </a:lnTo>
                  <a:lnTo>
                    <a:pt x="2970280" y="5373714"/>
                  </a:lnTo>
                  <a:lnTo>
                    <a:pt x="3017338" y="5379325"/>
                  </a:lnTo>
                  <a:lnTo>
                    <a:pt x="3064591" y="5384292"/>
                  </a:lnTo>
                  <a:lnTo>
                    <a:pt x="3112033" y="5388611"/>
                  </a:lnTo>
                  <a:lnTo>
                    <a:pt x="3159661" y="5392279"/>
                  </a:lnTo>
                  <a:lnTo>
                    <a:pt x="3207470" y="5395289"/>
                  </a:lnTo>
                  <a:lnTo>
                    <a:pt x="3255455" y="5397639"/>
                  </a:lnTo>
                  <a:lnTo>
                    <a:pt x="3303612" y="5399322"/>
                  </a:lnTo>
                  <a:lnTo>
                    <a:pt x="3351937" y="5400336"/>
                  </a:lnTo>
                  <a:lnTo>
                    <a:pt x="3400425" y="5400675"/>
                  </a:lnTo>
                  <a:lnTo>
                    <a:pt x="3448915" y="5400336"/>
                  </a:lnTo>
                  <a:lnTo>
                    <a:pt x="3497243" y="5399322"/>
                  </a:lnTo>
                  <a:lnTo>
                    <a:pt x="3545403" y="5397639"/>
                  </a:lnTo>
                  <a:lnTo>
                    <a:pt x="3593391" y="5395289"/>
                  </a:lnTo>
                  <a:lnTo>
                    <a:pt x="3641203" y="5392279"/>
                  </a:lnTo>
                  <a:lnTo>
                    <a:pt x="3688834" y="5388611"/>
                  </a:lnTo>
                  <a:lnTo>
                    <a:pt x="3736279" y="5384292"/>
                  </a:lnTo>
                  <a:lnTo>
                    <a:pt x="3783534" y="5379325"/>
                  </a:lnTo>
                  <a:lnTo>
                    <a:pt x="3830594" y="5373714"/>
                  </a:lnTo>
                  <a:lnTo>
                    <a:pt x="3877456" y="5367465"/>
                  </a:lnTo>
                  <a:lnTo>
                    <a:pt x="3924114" y="5360581"/>
                  </a:lnTo>
                  <a:lnTo>
                    <a:pt x="3970564" y="5353068"/>
                  </a:lnTo>
                  <a:lnTo>
                    <a:pt x="4016801" y="5344929"/>
                  </a:lnTo>
                  <a:lnTo>
                    <a:pt x="4062822" y="5336170"/>
                  </a:lnTo>
                  <a:lnTo>
                    <a:pt x="4108621" y="5326794"/>
                  </a:lnTo>
                  <a:lnTo>
                    <a:pt x="4154195" y="5316806"/>
                  </a:lnTo>
                  <a:lnTo>
                    <a:pt x="4199538" y="5306211"/>
                  </a:lnTo>
                  <a:lnTo>
                    <a:pt x="4244646" y="5295013"/>
                  </a:lnTo>
                  <a:lnTo>
                    <a:pt x="4289515" y="5283217"/>
                  </a:lnTo>
                  <a:lnTo>
                    <a:pt x="4334140" y="5270827"/>
                  </a:lnTo>
                  <a:lnTo>
                    <a:pt x="4378517" y="5257847"/>
                  </a:lnTo>
                  <a:lnTo>
                    <a:pt x="4422641" y="5244282"/>
                  </a:lnTo>
                  <a:lnTo>
                    <a:pt x="4466508" y="5230137"/>
                  </a:lnTo>
                  <a:lnTo>
                    <a:pt x="4510113" y="5215417"/>
                  </a:lnTo>
                  <a:lnTo>
                    <a:pt x="4553451" y="5200124"/>
                  </a:lnTo>
                  <a:lnTo>
                    <a:pt x="4596519" y="5184265"/>
                  </a:lnTo>
                  <a:lnTo>
                    <a:pt x="4639312" y="5167843"/>
                  </a:lnTo>
                  <a:lnTo>
                    <a:pt x="4681825" y="5150863"/>
                  </a:lnTo>
                  <a:lnTo>
                    <a:pt x="4724054" y="5133330"/>
                  </a:lnTo>
                  <a:lnTo>
                    <a:pt x="4765994" y="5115247"/>
                  </a:lnTo>
                  <a:lnTo>
                    <a:pt x="4807642" y="5096620"/>
                  </a:lnTo>
                  <a:lnTo>
                    <a:pt x="4848991" y="5077453"/>
                  </a:lnTo>
                  <a:lnTo>
                    <a:pt x="4890038" y="5057750"/>
                  </a:lnTo>
                  <a:lnTo>
                    <a:pt x="4930779" y="5037517"/>
                  </a:lnTo>
                  <a:lnTo>
                    <a:pt x="4971209" y="5016756"/>
                  </a:lnTo>
                  <a:lnTo>
                    <a:pt x="5011323" y="4995474"/>
                  </a:lnTo>
                  <a:lnTo>
                    <a:pt x="5051117" y="4973674"/>
                  </a:lnTo>
                  <a:lnTo>
                    <a:pt x="5090586" y="4951361"/>
                  </a:lnTo>
                  <a:lnTo>
                    <a:pt x="5129727" y="4928539"/>
                  </a:lnTo>
                  <a:lnTo>
                    <a:pt x="5168534" y="4905213"/>
                  </a:lnTo>
                  <a:lnTo>
                    <a:pt x="5207002" y="4881387"/>
                  </a:lnTo>
                  <a:lnTo>
                    <a:pt x="5245129" y="4857067"/>
                  </a:lnTo>
                  <a:lnTo>
                    <a:pt x="5282908" y="4832255"/>
                  </a:lnTo>
                  <a:lnTo>
                    <a:pt x="5320336" y="4806957"/>
                  </a:lnTo>
                  <a:lnTo>
                    <a:pt x="5357408" y="4781178"/>
                  </a:lnTo>
                  <a:lnTo>
                    <a:pt x="5394120" y="4754921"/>
                  </a:lnTo>
                  <a:lnTo>
                    <a:pt x="5430467" y="4728191"/>
                  </a:lnTo>
                  <a:lnTo>
                    <a:pt x="5466444" y="4700994"/>
                  </a:lnTo>
                  <a:lnTo>
                    <a:pt x="5502048" y="4673332"/>
                  </a:lnTo>
                  <a:lnTo>
                    <a:pt x="5537273" y="4645211"/>
                  </a:lnTo>
                  <a:lnTo>
                    <a:pt x="5572115" y="4616636"/>
                  </a:lnTo>
                  <a:lnTo>
                    <a:pt x="5606570" y="4587610"/>
                  </a:lnTo>
                  <a:lnTo>
                    <a:pt x="5640634" y="4558138"/>
                  </a:lnTo>
                  <a:lnTo>
                    <a:pt x="5674300" y="4528225"/>
                  </a:lnTo>
                  <a:lnTo>
                    <a:pt x="5707567" y="4497875"/>
                  </a:lnTo>
                  <a:lnTo>
                    <a:pt x="5740427" y="4467092"/>
                  </a:lnTo>
                  <a:lnTo>
                    <a:pt x="5772879" y="4435882"/>
                  </a:lnTo>
                  <a:lnTo>
                    <a:pt x="5804916" y="4404248"/>
                  </a:lnTo>
                  <a:lnTo>
                    <a:pt x="5836534" y="4372196"/>
                  </a:lnTo>
                  <a:lnTo>
                    <a:pt x="5867729" y="4339729"/>
                  </a:lnTo>
                  <a:lnTo>
                    <a:pt x="5898496" y="4306852"/>
                  </a:lnTo>
                  <a:lnTo>
                    <a:pt x="5928831" y="4273569"/>
                  </a:lnTo>
                  <a:lnTo>
                    <a:pt x="5958730" y="4239886"/>
                  </a:lnTo>
                  <a:lnTo>
                    <a:pt x="5988187" y="4205806"/>
                  </a:lnTo>
                  <a:lnTo>
                    <a:pt x="6017199" y="4171334"/>
                  </a:lnTo>
                  <a:lnTo>
                    <a:pt x="6045760" y="4136475"/>
                  </a:lnTo>
                  <a:lnTo>
                    <a:pt x="6073867" y="4101233"/>
                  </a:lnTo>
                  <a:lnTo>
                    <a:pt x="6101515" y="4065612"/>
                  </a:lnTo>
                  <a:lnTo>
                    <a:pt x="6128700" y="4029617"/>
                  </a:lnTo>
                  <a:lnTo>
                    <a:pt x="6155416" y="3993252"/>
                  </a:lnTo>
                  <a:lnTo>
                    <a:pt x="6181660" y="3956523"/>
                  </a:lnTo>
                  <a:lnTo>
                    <a:pt x="6207426" y="3919433"/>
                  </a:lnTo>
                  <a:lnTo>
                    <a:pt x="6232712" y="3881986"/>
                  </a:lnTo>
                  <a:lnTo>
                    <a:pt x="6257511" y="3844188"/>
                  </a:lnTo>
                  <a:lnTo>
                    <a:pt x="6281820" y="3806043"/>
                  </a:lnTo>
                  <a:lnTo>
                    <a:pt x="6305634" y="3767556"/>
                  </a:lnTo>
                  <a:lnTo>
                    <a:pt x="6328948" y="3728730"/>
                  </a:lnTo>
                  <a:lnTo>
                    <a:pt x="6351759" y="3689571"/>
                  </a:lnTo>
                  <a:lnTo>
                    <a:pt x="6374061" y="3650082"/>
                  </a:lnTo>
                  <a:lnTo>
                    <a:pt x="6395850" y="3610269"/>
                  </a:lnTo>
                  <a:lnTo>
                    <a:pt x="6417122" y="3570135"/>
                  </a:lnTo>
                  <a:lnTo>
                    <a:pt x="6437872" y="3529686"/>
                  </a:lnTo>
                  <a:lnTo>
                    <a:pt x="6458096" y="3488926"/>
                  </a:lnTo>
                  <a:lnTo>
                    <a:pt x="6477789" y="3447858"/>
                  </a:lnTo>
                  <a:lnTo>
                    <a:pt x="6496946" y="3406489"/>
                  </a:lnTo>
                  <a:lnTo>
                    <a:pt x="6515564" y="3364822"/>
                  </a:lnTo>
                  <a:lnTo>
                    <a:pt x="6533638" y="3322861"/>
                  </a:lnTo>
                  <a:lnTo>
                    <a:pt x="6551162" y="3280612"/>
                  </a:lnTo>
                  <a:lnTo>
                    <a:pt x="6568134" y="3238078"/>
                  </a:lnTo>
                  <a:lnTo>
                    <a:pt x="6584547" y="3195265"/>
                  </a:lnTo>
                  <a:lnTo>
                    <a:pt x="6600399" y="3152176"/>
                  </a:lnTo>
                  <a:lnTo>
                    <a:pt x="6615684" y="3108817"/>
                  </a:lnTo>
                  <a:lnTo>
                    <a:pt x="6630397" y="3065191"/>
                  </a:lnTo>
                  <a:lnTo>
                    <a:pt x="6644535" y="3021303"/>
                  </a:lnTo>
                  <a:lnTo>
                    <a:pt x="6658093" y="2977158"/>
                  </a:lnTo>
                  <a:lnTo>
                    <a:pt x="6671066" y="2932760"/>
                  </a:lnTo>
                  <a:lnTo>
                    <a:pt x="6683450" y="2888113"/>
                  </a:lnTo>
                  <a:lnTo>
                    <a:pt x="6695241" y="2843223"/>
                  </a:lnTo>
                  <a:lnTo>
                    <a:pt x="6706433" y="2798093"/>
                  </a:lnTo>
                  <a:lnTo>
                    <a:pt x="6717023" y="2752728"/>
                  </a:lnTo>
                  <a:lnTo>
                    <a:pt x="6727006" y="2707133"/>
                  </a:lnTo>
                  <a:lnTo>
                    <a:pt x="6736377" y="2661311"/>
                  </a:lnTo>
                  <a:lnTo>
                    <a:pt x="6745132" y="2615269"/>
                  </a:lnTo>
                  <a:lnTo>
                    <a:pt x="6753267" y="2569009"/>
                  </a:lnTo>
                  <a:lnTo>
                    <a:pt x="6760776" y="2522537"/>
                  </a:lnTo>
                  <a:lnTo>
                    <a:pt x="6767656" y="2475856"/>
                  </a:lnTo>
                  <a:lnTo>
                    <a:pt x="6773902" y="2428972"/>
                  </a:lnTo>
                  <a:lnTo>
                    <a:pt x="6779510" y="2381889"/>
                  </a:lnTo>
                  <a:lnTo>
                    <a:pt x="6784475" y="2334612"/>
                  </a:lnTo>
                  <a:lnTo>
                    <a:pt x="6788792" y="2287144"/>
                  </a:lnTo>
                  <a:lnTo>
                    <a:pt x="6792458" y="2239491"/>
                  </a:lnTo>
                  <a:lnTo>
                    <a:pt x="6795467" y="2191657"/>
                  </a:lnTo>
                  <a:lnTo>
                    <a:pt x="6797815" y="2143646"/>
                  </a:lnTo>
                  <a:lnTo>
                    <a:pt x="6799498" y="2095463"/>
                  </a:lnTo>
                  <a:lnTo>
                    <a:pt x="6800511" y="2047112"/>
                  </a:lnTo>
                  <a:lnTo>
                    <a:pt x="6800850" y="1998599"/>
                  </a:lnTo>
                  <a:lnTo>
                    <a:pt x="6800850" y="0"/>
                  </a:lnTo>
                  <a:close/>
                </a:path>
              </a:pathLst>
            </a:custGeom>
            <a:solidFill>
              <a:srgbClr val="FCF9F6">
                <a:alpha val="9882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77639" y="2413635"/>
            <a:ext cx="323850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НАРКОТИКИ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CF9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464240" y="0"/>
            <a:ext cx="5728335" cy="6858000"/>
            <a:chOff x="6464240" y="0"/>
            <a:chExt cx="5728335" cy="6858000"/>
          </a:xfrm>
        </p:grpSpPr>
        <p:sp>
          <p:nvSpPr>
            <p:cNvPr id="4" name="object 4"/>
            <p:cNvSpPr/>
            <p:nvPr/>
          </p:nvSpPr>
          <p:spPr>
            <a:xfrm>
              <a:off x="6464240" y="3400425"/>
              <a:ext cx="2870835" cy="3457575"/>
            </a:xfrm>
            <a:custGeom>
              <a:avLst/>
              <a:gdLst/>
              <a:ahLst/>
              <a:cxnLst/>
              <a:rect l="l" t="t" r="r" b="b"/>
              <a:pathLst>
                <a:path w="2870834" h="3457575">
                  <a:moveTo>
                    <a:pt x="2870259" y="0"/>
                  </a:moveTo>
                  <a:lnTo>
                    <a:pt x="0" y="3457573"/>
                  </a:lnTo>
                  <a:lnTo>
                    <a:pt x="2870259" y="3457573"/>
                  </a:lnTo>
                  <a:lnTo>
                    <a:pt x="2870259" y="0"/>
                  </a:lnTo>
                  <a:close/>
                </a:path>
              </a:pathLst>
            </a:custGeom>
            <a:solidFill>
              <a:srgbClr val="F5CD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15450" y="3400425"/>
              <a:ext cx="2861310" cy="3457575"/>
            </a:xfrm>
            <a:custGeom>
              <a:avLst/>
              <a:gdLst/>
              <a:ahLst/>
              <a:cxnLst/>
              <a:rect l="l" t="t" r="r" b="b"/>
              <a:pathLst>
                <a:path w="2861309" h="3457575">
                  <a:moveTo>
                    <a:pt x="0" y="0"/>
                  </a:moveTo>
                  <a:lnTo>
                    <a:pt x="0" y="3457573"/>
                  </a:lnTo>
                  <a:lnTo>
                    <a:pt x="2860786" y="34575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24975" y="0"/>
              <a:ext cx="2867025" cy="3467100"/>
            </a:xfrm>
            <a:custGeom>
              <a:avLst/>
              <a:gdLst/>
              <a:ahLst/>
              <a:cxnLst/>
              <a:rect l="l" t="t" r="r" b="b"/>
              <a:pathLst>
                <a:path w="2867025" h="3467100">
                  <a:moveTo>
                    <a:pt x="2867024" y="0"/>
                  </a:moveTo>
                  <a:lnTo>
                    <a:pt x="0" y="0"/>
                  </a:lnTo>
                  <a:lnTo>
                    <a:pt x="0" y="3467100"/>
                  </a:lnTo>
                  <a:lnTo>
                    <a:pt x="2867024" y="11481"/>
                  </a:lnTo>
                  <a:lnTo>
                    <a:pt x="2867024" y="0"/>
                  </a:lnTo>
                  <a:close/>
                </a:path>
              </a:pathLst>
            </a:custGeom>
            <a:solidFill>
              <a:srgbClr val="D2D4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67474" y="0"/>
              <a:ext cx="2867025" cy="3467100"/>
            </a:xfrm>
            <a:custGeom>
              <a:avLst/>
              <a:gdLst/>
              <a:ahLst/>
              <a:cxnLst/>
              <a:rect l="l" t="t" r="r" b="b"/>
              <a:pathLst>
                <a:path w="2867025" h="3467100">
                  <a:moveTo>
                    <a:pt x="2867025" y="0"/>
                  </a:moveTo>
                  <a:lnTo>
                    <a:pt x="0" y="0"/>
                  </a:lnTo>
                  <a:lnTo>
                    <a:pt x="2867025" y="3467100"/>
                  </a:lnTo>
                  <a:lnTo>
                    <a:pt x="2867025" y="0"/>
                  </a:lnTo>
                  <a:close/>
                </a:path>
              </a:pathLst>
            </a:custGeom>
            <a:solidFill>
              <a:srgbClr val="CCBD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39049" y="4581525"/>
              <a:ext cx="781050" cy="771525"/>
            </a:xfrm>
            <a:custGeom>
              <a:avLst/>
              <a:gdLst/>
              <a:ahLst/>
              <a:cxnLst/>
              <a:rect l="l" t="t" r="r" b="b"/>
              <a:pathLst>
                <a:path w="781050" h="771525">
                  <a:moveTo>
                    <a:pt x="390525" y="0"/>
                  </a:moveTo>
                  <a:lnTo>
                    <a:pt x="341545" y="3005"/>
                  </a:lnTo>
                  <a:lnTo>
                    <a:pt x="294379" y="11782"/>
                  </a:lnTo>
                  <a:lnTo>
                    <a:pt x="249392" y="25968"/>
                  </a:lnTo>
                  <a:lnTo>
                    <a:pt x="206952" y="45201"/>
                  </a:lnTo>
                  <a:lnTo>
                    <a:pt x="167424" y="69121"/>
                  </a:lnTo>
                  <a:lnTo>
                    <a:pt x="131175" y="97366"/>
                  </a:lnTo>
                  <a:lnTo>
                    <a:pt x="98571" y="129575"/>
                  </a:lnTo>
                  <a:lnTo>
                    <a:pt x="69978" y="165386"/>
                  </a:lnTo>
                  <a:lnTo>
                    <a:pt x="45763" y="204438"/>
                  </a:lnTo>
                  <a:lnTo>
                    <a:pt x="26291" y="246369"/>
                  </a:lnTo>
                  <a:lnTo>
                    <a:pt x="11929" y="290818"/>
                  </a:lnTo>
                  <a:lnTo>
                    <a:pt x="3043" y="337424"/>
                  </a:lnTo>
                  <a:lnTo>
                    <a:pt x="0" y="385825"/>
                  </a:lnTo>
                  <a:lnTo>
                    <a:pt x="3043" y="434200"/>
                  </a:lnTo>
                  <a:lnTo>
                    <a:pt x="11929" y="480783"/>
                  </a:lnTo>
                  <a:lnTo>
                    <a:pt x="26291" y="525213"/>
                  </a:lnTo>
                  <a:lnTo>
                    <a:pt x="45763" y="567128"/>
                  </a:lnTo>
                  <a:lnTo>
                    <a:pt x="69978" y="606168"/>
                  </a:lnTo>
                  <a:lnTo>
                    <a:pt x="98571" y="641969"/>
                  </a:lnTo>
                  <a:lnTo>
                    <a:pt x="131175" y="674170"/>
                  </a:lnTo>
                  <a:lnTo>
                    <a:pt x="167424" y="702410"/>
                  </a:lnTo>
                  <a:lnTo>
                    <a:pt x="206952" y="726327"/>
                  </a:lnTo>
                  <a:lnTo>
                    <a:pt x="249392" y="745558"/>
                  </a:lnTo>
                  <a:lnTo>
                    <a:pt x="294379" y="759743"/>
                  </a:lnTo>
                  <a:lnTo>
                    <a:pt x="341545" y="768519"/>
                  </a:lnTo>
                  <a:lnTo>
                    <a:pt x="390525" y="771525"/>
                  </a:lnTo>
                  <a:lnTo>
                    <a:pt x="439504" y="768519"/>
                  </a:lnTo>
                  <a:lnTo>
                    <a:pt x="486670" y="759743"/>
                  </a:lnTo>
                  <a:lnTo>
                    <a:pt x="531657" y="745558"/>
                  </a:lnTo>
                  <a:lnTo>
                    <a:pt x="574097" y="726327"/>
                  </a:lnTo>
                  <a:lnTo>
                    <a:pt x="613625" y="702410"/>
                  </a:lnTo>
                  <a:lnTo>
                    <a:pt x="649874" y="674170"/>
                  </a:lnTo>
                  <a:lnTo>
                    <a:pt x="682478" y="641969"/>
                  </a:lnTo>
                  <a:lnTo>
                    <a:pt x="711071" y="606168"/>
                  </a:lnTo>
                  <a:lnTo>
                    <a:pt x="735286" y="567128"/>
                  </a:lnTo>
                  <a:lnTo>
                    <a:pt x="754758" y="525213"/>
                  </a:lnTo>
                  <a:lnTo>
                    <a:pt x="769120" y="480783"/>
                  </a:lnTo>
                  <a:lnTo>
                    <a:pt x="778006" y="434200"/>
                  </a:lnTo>
                  <a:lnTo>
                    <a:pt x="781050" y="385825"/>
                  </a:lnTo>
                  <a:lnTo>
                    <a:pt x="778006" y="337424"/>
                  </a:lnTo>
                  <a:lnTo>
                    <a:pt x="769120" y="290818"/>
                  </a:lnTo>
                  <a:lnTo>
                    <a:pt x="754758" y="246369"/>
                  </a:lnTo>
                  <a:lnTo>
                    <a:pt x="735286" y="204438"/>
                  </a:lnTo>
                  <a:lnTo>
                    <a:pt x="711071" y="165386"/>
                  </a:lnTo>
                  <a:lnTo>
                    <a:pt x="682478" y="129575"/>
                  </a:lnTo>
                  <a:lnTo>
                    <a:pt x="649874" y="97366"/>
                  </a:lnTo>
                  <a:lnTo>
                    <a:pt x="613625" y="69121"/>
                  </a:lnTo>
                  <a:lnTo>
                    <a:pt x="574097" y="45201"/>
                  </a:lnTo>
                  <a:lnTo>
                    <a:pt x="531657" y="25968"/>
                  </a:lnTo>
                  <a:lnTo>
                    <a:pt x="486670" y="11782"/>
                  </a:lnTo>
                  <a:lnTo>
                    <a:pt x="439504" y="3005"/>
                  </a:lnTo>
                  <a:lnTo>
                    <a:pt x="390525" y="0"/>
                  </a:lnTo>
                  <a:close/>
                </a:path>
              </a:pathLst>
            </a:custGeom>
            <a:solidFill>
              <a:srgbClr val="1F2C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93775" y="2001519"/>
            <a:ext cx="589026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5" dirty="0"/>
              <a:t>ЧТО</a:t>
            </a:r>
            <a:r>
              <a:rPr spc="-100" dirty="0"/>
              <a:t> </a:t>
            </a:r>
            <a:r>
              <a:rPr spc="5" dirty="0"/>
              <a:t>ЕСТЬ</a:t>
            </a:r>
            <a:r>
              <a:rPr spc="-40" dirty="0"/>
              <a:t> </a:t>
            </a:r>
            <a:r>
              <a:rPr dirty="0"/>
              <a:t>НАРКОТИК?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93775" y="2743644"/>
            <a:ext cx="5230495" cy="1132205"/>
          </a:xfrm>
          <a:prstGeom prst="rect">
            <a:avLst/>
          </a:prstGeom>
        </p:spPr>
        <p:txBody>
          <a:bodyPr vert="horz" wrap="square" lIns="0" tIns="200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75"/>
              </a:spcBef>
            </a:pPr>
            <a:r>
              <a:rPr sz="2400" spc="45" dirty="0">
                <a:solidFill>
                  <a:srgbClr val="1F2C8F"/>
                </a:solidFill>
                <a:latin typeface="Times New Roman"/>
                <a:cs typeface="Times New Roman"/>
              </a:rPr>
              <a:t>Любое</a:t>
            </a:r>
            <a:r>
              <a:rPr sz="2400" spc="55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1F2C8F"/>
                </a:solidFill>
                <a:latin typeface="Times New Roman"/>
                <a:cs typeface="Times New Roman"/>
              </a:rPr>
              <a:t>наркотическое</a:t>
            </a:r>
            <a:r>
              <a:rPr sz="2400" spc="-20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1F2C8F"/>
                </a:solidFill>
                <a:latin typeface="Times New Roman"/>
                <a:cs typeface="Times New Roman"/>
              </a:rPr>
              <a:t>вещество—</a:t>
            </a:r>
            <a:r>
              <a:rPr sz="2400" spc="75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1F2C8F"/>
                </a:solidFill>
                <a:latin typeface="Times New Roman"/>
                <a:cs typeface="Times New Roman"/>
              </a:rPr>
              <a:t>это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2400" b="1" spc="70" dirty="0">
                <a:solidFill>
                  <a:srgbClr val="1F2C8F"/>
                </a:solidFill>
                <a:latin typeface="Times New Roman"/>
                <a:cs typeface="Times New Roman"/>
              </a:rPr>
              <a:t>нейротоксический</a:t>
            </a:r>
            <a:r>
              <a:rPr sz="2400" b="1" spc="-40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1F2C8F"/>
                </a:solidFill>
                <a:latin typeface="Times New Roman"/>
                <a:cs typeface="Times New Roman"/>
              </a:rPr>
              <a:t>яд.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00" y="524827"/>
            <a:ext cx="1416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CF9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object 4"/>
            <p:cNvSpPr/>
            <p:nvPr/>
          </p:nvSpPr>
          <p:spPr>
            <a:xfrm>
              <a:off x="0" y="3390900"/>
              <a:ext cx="12192000" cy="3467100"/>
            </a:xfrm>
            <a:custGeom>
              <a:avLst/>
              <a:gdLst/>
              <a:ahLst/>
              <a:cxnLst/>
              <a:rect l="l" t="t" r="r" b="b"/>
              <a:pathLst>
                <a:path w="12192000" h="3467100">
                  <a:moveTo>
                    <a:pt x="12191999" y="0"/>
                  </a:moveTo>
                  <a:lnTo>
                    <a:pt x="0" y="0"/>
                  </a:lnTo>
                  <a:lnTo>
                    <a:pt x="0" y="3467096"/>
                  </a:lnTo>
                  <a:lnTo>
                    <a:pt x="12191999" y="3467096"/>
                  </a:lnTo>
                  <a:lnTo>
                    <a:pt x="12191999" y="0"/>
                  </a:lnTo>
                  <a:close/>
                </a:path>
              </a:pathLst>
            </a:custGeom>
            <a:solidFill>
              <a:srgbClr val="D2D4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7675" y="333375"/>
              <a:ext cx="11296650" cy="6029325"/>
            </a:xfrm>
            <a:custGeom>
              <a:avLst/>
              <a:gdLst/>
              <a:ahLst/>
              <a:cxnLst/>
              <a:rect l="l" t="t" r="r" b="b"/>
              <a:pathLst>
                <a:path w="11296650" h="6029325">
                  <a:moveTo>
                    <a:pt x="11296650" y="0"/>
                  </a:moveTo>
                  <a:lnTo>
                    <a:pt x="0" y="0"/>
                  </a:lnTo>
                  <a:lnTo>
                    <a:pt x="0" y="6029325"/>
                  </a:lnTo>
                  <a:lnTo>
                    <a:pt x="11296650" y="6029325"/>
                  </a:lnTo>
                  <a:lnTo>
                    <a:pt x="11296650" y="0"/>
                  </a:lnTo>
                  <a:close/>
                </a:path>
              </a:pathLst>
            </a:custGeom>
            <a:solidFill>
              <a:srgbClr val="FCF9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3550" y="0"/>
              <a:ext cx="2838450" cy="2857500"/>
            </a:xfrm>
            <a:custGeom>
              <a:avLst/>
              <a:gdLst/>
              <a:ahLst/>
              <a:cxnLst/>
              <a:rect l="l" t="t" r="r" b="b"/>
              <a:pathLst>
                <a:path w="2838450" h="2857500">
                  <a:moveTo>
                    <a:pt x="867409" y="0"/>
                  </a:moveTo>
                  <a:lnTo>
                    <a:pt x="0" y="0"/>
                  </a:lnTo>
                  <a:lnTo>
                    <a:pt x="414" y="56357"/>
                  </a:lnTo>
                  <a:lnTo>
                    <a:pt x="1652" y="105274"/>
                  </a:lnTo>
                  <a:lnTo>
                    <a:pt x="3708" y="153983"/>
                  </a:lnTo>
                  <a:lnTo>
                    <a:pt x="6575" y="202478"/>
                  </a:lnTo>
                  <a:lnTo>
                    <a:pt x="10246" y="250751"/>
                  </a:lnTo>
                  <a:lnTo>
                    <a:pt x="14715" y="298797"/>
                  </a:lnTo>
                  <a:lnTo>
                    <a:pt x="19975" y="346608"/>
                  </a:lnTo>
                  <a:lnTo>
                    <a:pt x="26019" y="394178"/>
                  </a:lnTo>
                  <a:lnTo>
                    <a:pt x="32841" y="441501"/>
                  </a:lnTo>
                  <a:lnTo>
                    <a:pt x="40434" y="488570"/>
                  </a:lnTo>
                  <a:lnTo>
                    <a:pt x="48791" y="535377"/>
                  </a:lnTo>
                  <a:lnTo>
                    <a:pt x="57907" y="581917"/>
                  </a:lnTo>
                  <a:lnTo>
                    <a:pt x="67773" y="628183"/>
                  </a:lnTo>
                  <a:lnTo>
                    <a:pt x="78385" y="674168"/>
                  </a:lnTo>
                  <a:lnTo>
                    <a:pt x="89734" y="719865"/>
                  </a:lnTo>
                  <a:lnTo>
                    <a:pt x="101815" y="765269"/>
                  </a:lnTo>
                  <a:lnTo>
                    <a:pt x="114620" y="810372"/>
                  </a:lnTo>
                  <a:lnTo>
                    <a:pt x="128144" y="855168"/>
                  </a:lnTo>
                  <a:lnTo>
                    <a:pt x="142379" y="899649"/>
                  </a:lnTo>
                  <a:lnTo>
                    <a:pt x="157319" y="943811"/>
                  </a:lnTo>
                  <a:lnTo>
                    <a:pt x="172957" y="987645"/>
                  </a:lnTo>
                  <a:lnTo>
                    <a:pt x="189287" y="1031145"/>
                  </a:lnTo>
                  <a:lnTo>
                    <a:pt x="206301" y="1074305"/>
                  </a:lnTo>
                  <a:lnTo>
                    <a:pt x="223995" y="1117118"/>
                  </a:lnTo>
                  <a:lnTo>
                    <a:pt x="242359" y="1159577"/>
                  </a:lnTo>
                  <a:lnTo>
                    <a:pt x="261390" y="1201676"/>
                  </a:lnTo>
                  <a:lnTo>
                    <a:pt x="281078" y="1243408"/>
                  </a:lnTo>
                  <a:lnTo>
                    <a:pt x="301418" y="1284766"/>
                  </a:lnTo>
                  <a:lnTo>
                    <a:pt x="322404" y="1325745"/>
                  </a:lnTo>
                  <a:lnTo>
                    <a:pt x="344028" y="1366336"/>
                  </a:lnTo>
                  <a:lnTo>
                    <a:pt x="366285" y="1406534"/>
                  </a:lnTo>
                  <a:lnTo>
                    <a:pt x="389166" y="1446332"/>
                  </a:lnTo>
                  <a:lnTo>
                    <a:pt x="412667" y="1485723"/>
                  </a:lnTo>
                  <a:lnTo>
                    <a:pt x="436779" y="1524702"/>
                  </a:lnTo>
                  <a:lnTo>
                    <a:pt x="461497" y="1563260"/>
                  </a:lnTo>
                  <a:lnTo>
                    <a:pt x="486814" y="1601391"/>
                  </a:lnTo>
                  <a:lnTo>
                    <a:pt x="512723" y="1639090"/>
                  </a:lnTo>
                  <a:lnTo>
                    <a:pt x="539218" y="1676348"/>
                  </a:lnTo>
                  <a:lnTo>
                    <a:pt x="566291" y="1713160"/>
                  </a:lnTo>
                  <a:lnTo>
                    <a:pt x="593937" y="1749520"/>
                  </a:lnTo>
                  <a:lnTo>
                    <a:pt x="622149" y="1785419"/>
                  </a:lnTo>
                  <a:lnTo>
                    <a:pt x="650920" y="1820852"/>
                  </a:lnTo>
                  <a:lnTo>
                    <a:pt x="680243" y="1855812"/>
                  </a:lnTo>
                  <a:lnTo>
                    <a:pt x="710112" y="1890293"/>
                  </a:lnTo>
                  <a:lnTo>
                    <a:pt x="740521" y="1924288"/>
                  </a:lnTo>
                  <a:lnTo>
                    <a:pt x="771462" y="1957789"/>
                  </a:lnTo>
                  <a:lnTo>
                    <a:pt x="802929" y="1990792"/>
                  </a:lnTo>
                  <a:lnTo>
                    <a:pt x="834915" y="2023288"/>
                  </a:lnTo>
                  <a:lnTo>
                    <a:pt x="867414" y="2055271"/>
                  </a:lnTo>
                  <a:lnTo>
                    <a:pt x="900419" y="2086735"/>
                  </a:lnTo>
                  <a:lnTo>
                    <a:pt x="933924" y="2117674"/>
                  </a:lnTo>
                  <a:lnTo>
                    <a:pt x="967921" y="2148079"/>
                  </a:lnTo>
                  <a:lnTo>
                    <a:pt x="1002405" y="2177946"/>
                  </a:lnTo>
                  <a:lnTo>
                    <a:pt x="1037368" y="2207267"/>
                  </a:lnTo>
                  <a:lnTo>
                    <a:pt x="1072804" y="2236035"/>
                  </a:lnTo>
                  <a:lnTo>
                    <a:pt x="1108707" y="2264244"/>
                  </a:lnTo>
                  <a:lnTo>
                    <a:pt x="1145069" y="2291888"/>
                  </a:lnTo>
                  <a:lnTo>
                    <a:pt x="1181884" y="2318959"/>
                  </a:lnTo>
                  <a:lnTo>
                    <a:pt x="1219146" y="2345451"/>
                  </a:lnTo>
                  <a:lnTo>
                    <a:pt x="1256848" y="2371358"/>
                  </a:lnTo>
                  <a:lnTo>
                    <a:pt x="1294983" y="2396672"/>
                  </a:lnTo>
                  <a:lnTo>
                    <a:pt x="1333544" y="2421388"/>
                  </a:lnTo>
                  <a:lnTo>
                    <a:pt x="1372526" y="2445498"/>
                  </a:lnTo>
                  <a:lnTo>
                    <a:pt x="1411920" y="2468996"/>
                  </a:lnTo>
                  <a:lnTo>
                    <a:pt x="1451722" y="2491875"/>
                  </a:lnTo>
                  <a:lnTo>
                    <a:pt x="1491923" y="2514130"/>
                  </a:lnTo>
                  <a:lnTo>
                    <a:pt x="1532518" y="2535752"/>
                  </a:lnTo>
                  <a:lnTo>
                    <a:pt x="1573500" y="2556735"/>
                  </a:lnTo>
                  <a:lnTo>
                    <a:pt x="1614862" y="2577074"/>
                  </a:lnTo>
                  <a:lnTo>
                    <a:pt x="1656598" y="2596760"/>
                  </a:lnTo>
                  <a:lnTo>
                    <a:pt x="1698701" y="2615788"/>
                  </a:lnTo>
                  <a:lnTo>
                    <a:pt x="1741163" y="2634151"/>
                  </a:lnTo>
                  <a:lnTo>
                    <a:pt x="1783980" y="2651842"/>
                  </a:lnTo>
                  <a:lnTo>
                    <a:pt x="1827144" y="2668855"/>
                  </a:lnTo>
                  <a:lnTo>
                    <a:pt x="1870648" y="2685183"/>
                  </a:lnTo>
                  <a:lnTo>
                    <a:pt x="1914486" y="2700820"/>
                  </a:lnTo>
                  <a:lnTo>
                    <a:pt x="1958651" y="2715758"/>
                  </a:lnTo>
                  <a:lnTo>
                    <a:pt x="2003137" y="2729991"/>
                  </a:lnTo>
                  <a:lnTo>
                    <a:pt x="2047936" y="2743513"/>
                  </a:lnTo>
                  <a:lnTo>
                    <a:pt x="2093043" y="2756317"/>
                  </a:lnTo>
                  <a:lnTo>
                    <a:pt x="2138451" y="2768396"/>
                  </a:lnTo>
                  <a:lnTo>
                    <a:pt x="2184152" y="2779744"/>
                  </a:lnTo>
                  <a:lnTo>
                    <a:pt x="2230142" y="2790354"/>
                  </a:lnTo>
                  <a:lnTo>
                    <a:pt x="2276412" y="2800219"/>
                  </a:lnTo>
                  <a:lnTo>
                    <a:pt x="2322956" y="2809333"/>
                  </a:lnTo>
                  <a:lnTo>
                    <a:pt x="2369768" y="2817689"/>
                  </a:lnTo>
                  <a:lnTo>
                    <a:pt x="2416840" y="2825281"/>
                  </a:lnTo>
                  <a:lnTo>
                    <a:pt x="2464167" y="2832101"/>
                  </a:lnTo>
                  <a:lnTo>
                    <a:pt x="2511742" y="2838144"/>
                  </a:lnTo>
                  <a:lnTo>
                    <a:pt x="2559557" y="2843403"/>
                  </a:lnTo>
                  <a:lnTo>
                    <a:pt x="2838450" y="2857500"/>
                  </a:lnTo>
                  <a:lnTo>
                    <a:pt x="2838450" y="1990216"/>
                  </a:lnTo>
                  <a:lnTo>
                    <a:pt x="2648204" y="1980564"/>
                  </a:lnTo>
                  <a:lnTo>
                    <a:pt x="2600050" y="1975031"/>
                  </a:lnTo>
                  <a:lnTo>
                    <a:pt x="2552254" y="1968347"/>
                  </a:lnTo>
                  <a:lnTo>
                    <a:pt x="2504830" y="1960526"/>
                  </a:lnTo>
                  <a:lnTo>
                    <a:pt x="2457792" y="1951582"/>
                  </a:lnTo>
                  <a:lnTo>
                    <a:pt x="2411153" y="1941531"/>
                  </a:lnTo>
                  <a:lnTo>
                    <a:pt x="2364928" y="1930386"/>
                  </a:lnTo>
                  <a:lnTo>
                    <a:pt x="2319131" y="1918162"/>
                  </a:lnTo>
                  <a:lnTo>
                    <a:pt x="2273775" y="1904873"/>
                  </a:lnTo>
                  <a:lnTo>
                    <a:pt x="2228875" y="1890534"/>
                  </a:lnTo>
                  <a:lnTo>
                    <a:pt x="2184444" y="1875159"/>
                  </a:lnTo>
                  <a:lnTo>
                    <a:pt x="2140497" y="1858761"/>
                  </a:lnTo>
                  <a:lnTo>
                    <a:pt x="2097047" y="1841357"/>
                  </a:lnTo>
                  <a:lnTo>
                    <a:pt x="2054109" y="1822960"/>
                  </a:lnTo>
                  <a:lnTo>
                    <a:pt x="2011696" y="1803584"/>
                  </a:lnTo>
                  <a:lnTo>
                    <a:pt x="1969822" y="1783243"/>
                  </a:lnTo>
                  <a:lnTo>
                    <a:pt x="1928502" y="1761953"/>
                  </a:lnTo>
                  <a:lnTo>
                    <a:pt x="1887749" y="1739728"/>
                  </a:lnTo>
                  <a:lnTo>
                    <a:pt x="1847577" y="1716581"/>
                  </a:lnTo>
                  <a:lnTo>
                    <a:pt x="1808000" y="1692528"/>
                  </a:lnTo>
                  <a:lnTo>
                    <a:pt x="1769032" y="1667582"/>
                  </a:lnTo>
                  <a:lnTo>
                    <a:pt x="1730688" y="1641759"/>
                  </a:lnTo>
                  <a:lnTo>
                    <a:pt x="1692980" y="1615071"/>
                  </a:lnTo>
                  <a:lnTo>
                    <a:pt x="1655924" y="1587535"/>
                  </a:lnTo>
                  <a:lnTo>
                    <a:pt x="1619532" y="1559163"/>
                  </a:lnTo>
                  <a:lnTo>
                    <a:pt x="1583819" y="1529971"/>
                  </a:lnTo>
                  <a:lnTo>
                    <a:pt x="1548800" y="1499973"/>
                  </a:lnTo>
                  <a:lnTo>
                    <a:pt x="1514487" y="1469184"/>
                  </a:lnTo>
                  <a:lnTo>
                    <a:pt x="1480895" y="1437616"/>
                  </a:lnTo>
                  <a:lnTo>
                    <a:pt x="1448038" y="1405286"/>
                  </a:lnTo>
                  <a:lnTo>
                    <a:pt x="1415929" y="1372207"/>
                  </a:lnTo>
                  <a:lnTo>
                    <a:pt x="1384583" y="1338394"/>
                  </a:lnTo>
                  <a:lnTo>
                    <a:pt x="1354014" y="1303861"/>
                  </a:lnTo>
                  <a:lnTo>
                    <a:pt x="1324236" y="1268623"/>
                  </a:lnTo>
                  <a:lnTo>
                    <a:pt x="1295262" y="1232693"/>
                  </a:lnTo>
                  <a:lnTo>
                    <a:pt x="1267107" y="1196087"/>
                  </a:lnTo>
                  <a:lnTo>
                    <a:pt x="1239784" y="1158818"/>
                  </a:lnTo>
                  <a:lnTo>
                    <a:pt x="1213308" y="1120901"/>
                  </a:lnTo>
                  <a:lnTo>
                    <a:pt x="1187692" y="1082351"/>
                  </a:lnTo>
                  <a:lnTo>
                    <a:pt x="1162950" y="1043181"/>
                  </a:lnTo>
                  <a:lnTo>
                    <a:pt x="1139097" y="1003406"/>
                  </a:lnTo>
                  <a:lnTo>
                    <a:pt x="1116146" y="963041"/>
                  </a:lnTo>
                  <a:lnTo>
                    <a:pt x="1094112" y="922100"/>
                  </a:lnTo>
                  <a:lnTo>
                    <a:pt x="1073008" y="880596"/>
                  </a:lnTo>
                  <a:lnTo>
                    <a:pt x="1052848" y="838546"/>
                  </a:lnTo>
                  <a:lnTo>
                    <a:pt x="1033646" y="795962"/>
                  </a:lnTo>
                  <a:lnTo>
                    <a:pt x="1015416" y="752860"/>
                  </a:lnTo>
                  <a:lnTo>
                    <a:pt x="998173" y="709253"/>
                  </a:lnTo>
                  <a:lnTo>
                    <a:pt x="981929" y="665156"/>
                  </a:lnTo>
                  <a:lnTo>
                    <a:pt x="966700" y="620584"/>
                  </a:lnTo>
                  <a:lnTo>
                    <a:pt x="952498" y="575551"/>
                  </a:lnTo>
                  <a:lnTo>
                    <a:pt x="939339" y="530071"/>
                  </a:lnTo>
                  <a:lnTo>
                    <a:pt x="927235" y="484158"/>
                  </a:lnTo>
                  <a:lnTo>
                    <a:pt x="916201" y="437827"/>
                  </a:lnTo>
                  <a:lnTo>
                    <a:pt x="906252" y="391093"/>
                  </a:lnTo>
                  <a:lnTo>
                    <a:pt x="897399" y="343969"/>
                  </a:lnTo>
                  <a:lnTo>
                    <a:pt x="889659" y="296470"/>
                  </a:lnTo>
                  <a:lnTo>
                    <a:pt x="883044" y="248611"/>
                  </a:lnTo>
                  <a:lnTo>
                    <a:pt x="877570" y="200405"/>
                  </a:lnTo>
                  <a:lnTo>
                    <a:pt x="867409" y="0"/>
                  </a:lnTo>
                  <a:close/>
                </a:path>
              </a:pathLst>
            </a:custGeom>
            <a:solidFill>
              <a:srgbClr val="F5CD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191875" y="0"/>
              <a:ext cx="1000125" cy="1009650"/>
            </a:xfrm>
            <a:custGeom>
              <a:avLst/>
              <a:gdLst/>
              <a:ahLst/>
              <a:cxnLst/>
              <a:rect l="l" t="t" r="r" b="b"/>
              <a:pathLst>
                <a:path w="1000125" h="1009650">
                  <a:moveTo>
                    <a:pt x="1000125" y="0"/>
                  </a:moveTo>
                  <a:lnTo>
                    <a:pt x="0" y="0"/>
                  </a:lnTo>
                  <a:lnTo>
                    <a:pt x="5079" y="100329"/>
                  </a:lnTo>
                  <a:lnTo>
                    <a:pt x="11301" y="149084"/>
                  </a:lnTo>
                  <a:lnTo>
                    <a:pt x="19837" y="197114"/>
                  </a:lnTo>
                  <a:lnTo>
                    <a:pt x="30628" y="244361"/>
                  </a:lnTo>
                  <a:lnTo>
                    <a:pt x="43615" y="290767"/>
                  </a:lnTo>
                  <a:lnTo>
                    <a:pt x="58739" y="336272"/>
                  </a:lnTo>
                  <a:lnTo>
                    <a:pt x="75942" y="380817"/>
                  </a:lnTo>
                  <a:lnTo>
                    <a:pt x="95164" y="424344"/>
                  </a:lnTo>
                  <a:lnTo>
                    <a:pt x="116346" y="466794"/>
                  </a:lnTo>
                  <a:lnTo>
                    <a:pt x="139431" y="508107"/>
                  </a:lnTo>
                  <a:lnTo>
                    <a:pt x="164357" y="548226"/>
                  </a:lnTo>
                  <a:lnTo>
                    <a:pt x="191068" y="587090"/>
                  </a:lnTo>
                  <a:lnTo>
                    <a:pt x="219503" y="624642"/>
                  </a:lnTo>
                  <a:lnTo>
                    <a:pt x="249605" y="660821"/>
                  </a:lnTo>
                  <a:lnTo>
                    <a:pt x="281313" y="695570"/>
                  </a:lnTo>
                  <a:lnTo>
                    <a:pt x="314569" y="728830"/>
                  </a:lnTo>
                  <a:lnTo>
                    <a:pt x="349314" y="760541"/>
                  </a:lnTo>
                  <a:lnTo>
                    <a:pt x="385490" y="790645"/>
                  </a:lnTo>
                  <a:lnTo>
                    <a:pt x="423036" y="819082"/>
                  </a:lnTo>
                  <a:lnTo>
                    <a:pt x="461896" y="845794"/>
                  </a:lnTo>
                  <a:lnTo>
                    <a:pt x="502008" y="870723"/>
                  </a:lnTo>
                  <a:lnTo>
                    <a:pt x="543315" y="893808"/>
                  </a:lnTo>
                  <a:lnTo>
                    <a:pt x="585757" y="914991"/>
                  </a:lnTo>
                  <a:lnTo>
                    <a:pt x="629277" y="934214"/>
                  </a:lnTo>
                  <a:lnTo>
                    <a:pt x="673813" y="951417"/>
                  </a:lnTo>
                  <a:lnTo>
                    <a:pt x="719309" y="966542"/>
                  </a:lnTo>
                  <a:lnTo>
                    <a:pt x="765704" y="979529"/>
                  </a:lnTo>
                  <a:lnTo>
                    <a:pt x="812941" y="990320"/>
                  </a:lnTo>
                  <a:lnTo>
                    <a:pt x="860959" y="998856"/>
                  </a:lnTo>
                  <a:lnTo>
                    <a:pt x="909701" y="1005077"/>
                  </a:lnTo>
                  <a:lnTo>
                    <a:pt x="1000125" y="1009650"/>
                  </a:lnTo>
                  <a:lnTo>
                    <a:pt x="1000125" y="0"/>
                  </a:lnTo>
                  <a:close/>
                </a:path>
              </a:pathLst>
            </a:custGeom>
            <a:solidFill>
              <a:srgbClr val="FCF9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963150" y="590550"/>
              <a:ext cx="771525" cy="771525"/>
            </a:xfrm>
            <a:custGeom>
              <a:avLst/>
              <a:gdLst/>
              <a:ahLst/>
              <a:cxnLst/>
              <a:rect l="l" t="t" r="r" b="b"/>
              <a:pathLst>
                <a:path w="771525" h="771525">
                  <a:moveTo>
                    <a:pt x="385699" y="0"/>
                  </a:moveTo>
                  <a:lnTo>
                    <a:pt x="337324" y="3005"/>
                  </a:lnTo>
                  <a:lnTo>
                    <a:pt x="290741" y="11782"/>
                  </a:lnTo>
                  <a:lnTo>
                    <a:pt x="246311" y="25968"/>
                  </a:lnTo>
                  <a:lnTo>
                    <a:pt x="204396" y="45201"/>
                  </a:lnTo>
                  <a:lnTo>
                    <a:pt x="165356" y="69121"/>
                  </a:lnTo>
                  <a:lnTo>
                    <a:pt x="129555" y="97366"/>
                  </a:lnTo>
                  <a:lnTo>
                    <a:pt x="97354" y="129575"/>
                  </a:lnTo>
                  <a:lnTo>
                    <a:pt x="69114" y="165386"/>
                  </a:lnTo>
                  <a:lnTo>
                    <a:pt x="45197" y="204438"/>
                  </a:lnTo>
                  <a:lnTo>
                    <a:pt x="25966" y="246369"/>
                  </a:lnTo>
                  <a:lnTo>
                    <a:pt x="11781" y="290818"/>
                  </a:lnTo>
                  <a:lnTo>
                    <a:pt x="3005" y="337424"/>
                  </a:lnTo>
                  <a:lnTo>
                    <a:pt x="0" y="385825"/>
                  </a:lnTo>
                  <a:lnTo>
                    <a:pt x="3005" y="434200"/>
                  </a:lnTo>
                  <a:lnTo>
                    <a:pt x="11781" y="480783"/>
                  </a:lnTo>
                  <a:lnTo>
                    <a:pt x="25966" y="525213"/>
                  </a:lnTo>
                  <a:lnTo>
                    <a:pt x="45197" y="567128"/>
                  </a:lnTo>
                  <a:lnTo>
                    <a:pt x="69114" y="606168"/>
                  </a:lnTo>
                  <a:lnTo>
                    <a:pt x="97354" y="641969"/>
                  </a:lnTo>
                  <a:lnTo>
                    <a:pt x="129555" y="674170"/>
                  </a:lnTo>
                  <a:lnTo>
                    <a:pt x="165356" y="702410"/>
                  </a:lnTo>
                  <a:lnTo>
                    <a:pt x="204396" y="726327"/>
                  </a:lnTo>
                  <a:lnTo>
                    <a:pt x="246311" y="745558"/>
                  </a:lnTo>
                  <a:lnTo>
                    <a:pt x="290741" y="759743"/>
                  </a:lnTo>
                  <a:lnTo>
                    <a:pt x="337324" y="768519"/>
                  </a:lnTo>
                  <a:lnTo>
                    <a:pt x="385699" y="771525"/>
                  </a:lnTo>
                  <a:lnTo>
                    <a:pt x="434100" y="768519"/>
                  </a:lnTo>
                  <a:lnTo>
                    <a:pt x="480706" y="759743"/>
                  </a:lnTo>
                  <a:lnTo>
                    <a:pt x="525155" y="745558"/>
                  </a:lnTo>
                  <a:lnTo>
                    <a:pt x="567086" y="726327"/>
                  </a:lnTo>
                  <a:lnTo>
                    <a:pt x="606138" y="702410"/>
                  </a:lnTo>
                  <a:lnTo>
                    <a:pt x="641949" y="674170"/>
                  </a:lnTo>
                  <a:lnTo>
                    <a:pt x="674158" y="641969"/>
                  </a:lnTo>
                  <a:lnTo>
                    <a:pt x="702403" y="606168"/>
                  </a:lnTo>
                  <a:lnTo>
                    <a:pt x="726323" y="567128"/>
                  </a:lnTo>
                  <a:lnTo>
                    <a:pt x="745556" y="525213"/>
                  </a:lnTo>
                  <a:lnTo>
                    <a:pt x="759742" y="480783"/>
                  </a:lnTo>
                  <a:lnTo>
                    <a:pt x="768519" y="434200"/>
                  </a:lnTo>
                  <a:lnTo>
                    <a:pt x="771525" y="385825"/>
                  </a:lnTo>
                  <a:lnTo>
                    <a:pt x="768519" y="337424"/>
                  </a:lnTo>
                  <a:lnTo>
                    <a:pt x="759742" y="290818"/>
                  </a:lnTo>
                  <a:lnTo>
                    <a:pt x="745556" y="246369"/>
                  </a:lnTo>
                  <a:lnTo>
                    <a:pt x="726323" y="204438"/>
                  </a:lnTo>
                  <a:lnTo>
                    <a:pt x="702403" y="165386"/>
                  </a:lnTo>
                  <a:lnTo>
                    <a:pt x="674158" y="129575"/>
                  </a:lnTo>
                  <a:lnTo>
                    <a:pt x="641949" y="97366"/>
                  </a:lnTo>
                  <a:lnTo>
                    <a:pt x="606138" y="69121"/>
                  </a:lnTo>
                  <a:lnTo>
                    <a:pt x="567086" y="45201"/>
                  </a:lnTo>
                  <a:lnTo>
                    <a:pt x="525155" y="25968"/>
                  </a:lnTo>
                  <a:lnTo>
                    <a:pt x="480706" y="11782"/>
                  </a:lnTo>
                  <a:lnTo>
                    <a:pt x="434100" y="3005"/>
                  </a:lnTo>
                  <a:lnTo>
                    <a:pt x="385699" y="0"/>
                  </a:lnTo>
                  <a:close/>
                </a:path>
              </a:pathLst>
            </a:custGeom>
            <a:solidFill>
              <a:srgbClr val="1F2C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65"/>
              </a:spcBef>
            </a:pPr>
            <a:r>
              <a:rPr spc="-15" dirty="0"/>
              <a:t>ДАЖЕ </a:t>
            </a:r>
            <a:r>
              <a:rPr spc="5" dirty="0"/>
              <a:t>ПРЕКРАТИВ УПОТРЕБЛЕНИЕ, </a:t>
            </a:r>
            <a:r>
              <a:rPr spc="-1190" dirty="0"/>
              <a:t> </a:t>
            </a:r>
            <a:r>
              <a:rPr spc="-15" dirty="0"/>
              <a:t>БЫВШИМ</a:t>
            </a:r>
            <a:r>
              <a:rPr spc="40" dirty="0"/>
              <a:t> </a:t>
            </a:r>
            <a:r>
              <a:rPr spc="-10" dirty="0"/>
              <a:t>НАРКОМАНАМ</a:t>
            </a:r>
            <a:r>
              <a:rPr spc="120" dirty="0"/>
              <a:t> </a:t>
            </a:r>
            <a:r>
              <a:rPr spc="10" dirty="0"/>
              <a:t>ОЧЕНЬ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499235" y="3806190"/>
            <a:ext cx="7949565" cy="112839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65"/>
              </a:spcBef>
            </a:pPr>
            <a:r>
              <a:rPr sz="3600" spc="5" dirty="0">
                <a:solidFill>
                  <a:srgbClr val="1F2C8F"/>
                </a:solidFill>
                <a:latin typeface="Arial Black"/>
                <a:cs typeface="Arial Black"/>
              </a:rPr>
              <a:t>ТЯЖЕЛО</a:t>
            </a:r>
            <a:r>
              <a:rPr sz="3600" spc="-35" dirty="0">
                <a:solidFill>
                  <a:srgbClr val="1F2C8F"/>
                </a:solidFill>
                <a:latin typeface="Arial Black"/>
                <a:cs typeface="Arial Black"/>
              </a:rPr>
              <a:t> </a:t>
            </a:r>
            <a:r>
              <a:rPr sz="3600" spc="-10" dirty="0">
                <a:solidFill>
                  <a:srgbClr val="1F2C8F"/>
                </a:solidFill>
                <a:latin typeface="Arial Black"/>
                <a:cs typeface="Arial Black"/>
              </a:rPr>
              <a:t>ЗАНОВО</a:t>
            </a:r>
            <a:r>
              <a:rPr sz="3600" spc="-35" dirty="0">
                <a:solidFill>
                  <a:srgbClr val="1F2C8F"/>
                </a:solidFill>
                <a:latin typeface="Arial Black"/>
                <a:cs typeface="Arial Black"/>
              </a:rPr>
              <a:t> </a:t>
            </a:r>
            <a:r>
              <a:rPr sz="3600" spc="-5" dirty="0">
                <a:solidFill>
                  <a:srgbClr val="1F2C8F"/>
                </a:solidFill>
                <a:latin typeface="Arial Black"/>
                <a:cs typeface="Arial Black"/>
              </a:rPr>
              <a:t>НАУЧИТЬСЯ </a:t>
            </a:r>
            <a:r>
              <a:rPr sz="3600" spc="-1185" dirty="0">
                <a:solidFill>
                  <a:srgbClr val="1F2C8F"/>
                </a:solidFill>
                <a:latin typeface="Arial Black"/>
                <a:cs typeface="Arial Black"/>
              </a:rPr>
              <a:t> </a:t>
            </a:r>
            <a:r>
              <a:rPr sz="3600" spc="-10" dirty="0">
                <a:solidFill>
                  <a:srgbClr val="1F2C8F"/>
                </a:solidFill>
                <a:latin typeface="Arial Black"/>
                <a:cs typeface="Arial Black"/>
              </a:rPr>
              <a:t>РАДОВАТЬСЯ</a:t>
            </a:r>
            <a:r>
              <a:rPr sz="3600" spc="30" dirty="0">
                <a:solidFill>
                  <a:srgbClr val="1F2C8F"/>
                </a:solidFill>
                <a:latin typeface="Arial Black"/>
                <a:cs typeface="Arial Black"/>
              </a:rPr>
              <a:t> </a:t>
            </a:r>
            <a:r>
              <a:rPr sz="3600" dirty="0">
                <a:solidFill>
                  <a:srgbClr val="1F2C8F"/>
                </a:solidFill>
                <a:latin typeface="Arial Black"/>
                <a:cs typeface="Arial Black"/>
              </a:rPr>
              <a:t>ЖИЗНИ.</a:t>
            </a:r>
            <a:endParaRPr sz="3600"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520555" y="490526"/>
            <a:ext cx="2099310" cy="1653539"/>
          </a:xfrm>
          <a:custGeom>
            <a:avLst/>
            <a:gdLst/>
            <a:ahLst/>
            <a:cxnLst/>
            <a:rect l="l" t="t" r="r" b="b"/>
            <a:pathLst>
              <a:path w="2099309" h="1653539">
                <a:moveTo>
                  <a:pt x="2090166" y="1653233"/>
                </a:moveTo>
                <a:lnTo>
                  <a:pt x="2094560" y="1605074"/>
                </a:lnTo>
                <a:lnTo>
                  <a:pt x="2097402" y="1557135"/>
                </a:lnTo>
                <a:lnTo>
                  <a:pt x="2098713" y="1509441"/>
                </a:lnTo>
                <a:lnTo>
                  <a:pt x="2098512" y="1462017"/>
                </a:lnTo>
                <a:lnTo>
                  <a:pt x="2096822" y="1414889"/>
                </a:lnTo>
                <a:lnTo>
                  <a:pt x="2093662" y="1368083"/>
                </a:lnTo>
                <a:lnTo>
                  <a:pt x="2089052" y="1321624"/>
                </a:lnTo>
                <a:lnTo>
                  <a:pt x="2083015" y="1275537"/>
                </a:lnTo>
                <a:lnTo>
                  <a:pt x="2075569" y="1229849"/>
                </a:lnTo>
                <a:lnTo>
                  <a:pt x="2066735" y="1184584"/>
                </a:lnTo>
                <a:lnTo>
                  <a:pt x="2056535" y="1139768"/>
                </a:lnTo>
                <a:lnTo>
                  <a:pt x="2044989" y="1095427"/>
                </a:lnTo>
                <a:lnTo>
                  <a:pt x="2032117" y="1051586"/>
                </a:lnTo>
                <a:lnTo>
                  <a:pt x="2017940" y="1008271"/>
                </a:lnTo>
                <a:lnTo>
                  <a:pt x="2002479" y="965508"/>
                </a:lnTo>
                <a:lnTo>
                  <a:pt x="1985753" y="923321"/>
                </a:lnTo>
                <a:lnTo>
                  <a:pt x="1967785" y="881736"/>
                </a:lnTo>
                <a:lnTo>
                  <a:pt x="1948593" y="840779"/>
                </a:lnTo>
                <a:lnTo>
                  <a:pt x="1928200" y="800476"/>
                </a:lnTo>
                <a:lnTo>
                  <a:pt x="1906624" y="760851"/>
                </a:lnTo>
                <a:lnTo>
                  <a:pt x="1883888" y="721931"/>
                </a:lnTo>
                <a:lnTo>
                  <a:pt x="1860012" y="683741"/>
                </a:lnTo>
                <a:lnTo>
                  <a:pt x="1835015" y="646306"/>
                </a:lnTo>
                <a:lnTo>
                  <a:pt x="1808920" y="609652"/>
                </a:lnTo>
                <a:lnTo>
                  <a:pt x="1781745" y="573804"/>
                </a:lnTo>
                <a:lnTo>
                  <a:pt x="1753513" y="538789"/>
                </a:lnTo>
                <a:lnTo>
                  <a:pt x="1724243" y="504631"/>
                </a:lnTo>
                <a:lnTo>
                  <a:pt x="1693956" y="471356"/>
                </a:lnTo>
                <a:lnTo>
                  <a:pt x="1662673" y="438990"/>
                </a:lnTo>
                <a:lnTo>
                  <a:pt x="1630414" y="407558"/>
                </a:lnTo>
                <a:lnTo>
                  <a:pt x="1597200" y="377085"/>
                </a:lnTo>
                <a:lnTo>
                  <a:pt x="1563052" y="347597"/>
                </a:lnTo>
                <a:lnTo>
                  <a:pt x="1527989" y="319121"/>
                </a:lnTo>
                <a:lnTo>
                  <a:pt x="1492033" y="291680"/>
                </a:lnTo>
                <a:lnTo>
                  <a:pt x="1455204" y="265301"/>
                </a:lnTo>
                <a:lnTo>
                  <a:pt x="1417523" y="240009"/>
                </a:lnTo>
                <a:lnTo>
                  <a:pt x="1379010" y="215830"/>
                </a:lnTo>
                <a:lnTo>
                  <a:pt x="1339686" y="192790"/>
                </a:lnTo>
                <a:lnTo>
                  <a:pt x="1299572" y="170913"/>
                </a:lnTo>
                <a:lnTo>
                  <a:pt x="1258688" y="150225"/>
                </a:lnTo>
                <a:lnTo>
                  <a:pt x="1217054" y="130752"/>
                </a:lnTo>
                <a:lnTo>
                  <a:pt x="1174692" y="112520"/>
                </a:lnTo>
                <a:lnTo>
                  <a:pt x="1131621" y="95554"/>
                </a:lnTo>
                <a:lnTo>
                  <a:pt x="1087863" y="79878"/>
                </a:lnTo>
                <a:lnTo>
                  <a:pt x="1043438" y="65520"/>
                </a:lnTo>
                <a:lnTo>
                  <a:pt x="998366" y="52505"/>
                </a:lnTo>
                <a:lnTo>
                  <a:pt x="952668" y="40857"/>
                </a:lnTo>
                <a:lnTo>
                  <a:pt x="906366" y="30603"/>
                </a:lnTo>
                <a:lnTo>
                  <a:pt x="859478" y="21767"/>
                </a:lnTo>
                <a:lnTo>
                  <a:pt x="812027" y="14377"/>
                </a:lnTo>
                <a:lnTo>
                  <a:pt x="764031" y="8456"/>
                </a:lnTo>
                <a:lnTo>
                  <a:pt x="715118" y="4026"/>
                </a:lnTo>
                <a:lnTo>
                  <a:pt x="666178" y="1209"/>
                </a:lnTo>
                <a:lnTo>
                  <a:pt x="617251" y="0"/>
                </a:lnTo>
                <a:lnTo>
                  <a:pt x="568374" y="391"/>
                </a:lnTo>
                <a:lnTo>
                  <a:pt x="519588" y="2379"/>
                </a:lnTo>
                <a:lnTo>
                  <a:pt x="470930" y="5956"/>
                </a:lnTo>
                <a:lnTo>
                  <a:pt x="422440" y="11116"/>
                </a:lnTo>
                <a:lnTo>
                  <a:pt x="374157" y="17854"/>
                </a:lnTo>
                <a:lnTo>
                  <a:pt x="326120" y="26163"/>
                </a:lnTo>
                <a:lnTo>
                  <a:pt x="278367" y="36039"/>
                </a:lnTo>
                <a:lnTo>
                  <a:pt x="230937" y="47474"/>
                </a:lnTo>
                <a:lnTo>
                  <a:pt x="183870" y="60462"/>
                </a:lnTo>
                <a:lnTo>
                  <a:pt x="137203" y="74999"/>
                </a:lnTo>
                <a:lnTo>
                  <a:pt x="90977" y="91077"/>
                </a:lnTo>
                <a:lnTo>
                  <a:pt x="45229" y="108692"/>
                </a:lnTo>
                <a:lnTo>
                  <a:pt x="0" y="127836"/>
                </a:lnTo>
              </a:path>
            </a:pathLst>
          </a:custGeom>
          <a:ln w="127000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67400" y="638555"/>
            <a:ext cx="5386959" cy="91563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540"/>
              </a:spcBef>
            </a:pPr>
            <a:r>
              <a:rPr sz="305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 Light"/>
                <a:cs typeface="Calibri Light"/>
              </a:rPr>
              <a:t>ФАКТОРЫ ВЫЯВЛЕНИЯ  НАРКОЗАВИСИМЫХ СТУДЕНТОВ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5486400"/>
            <a:ext cx="2676525" cy="1371600"/>
          </a:xfrm>
          <a:custGeom>
            <a:avLst/>
            <a:gdLst/>
            <a:ahLst/>
            <a:cxnLst/>
            <a:rect l="l" t="t" r="r" b="b"/>
            <a:pathLst>
              <a:path w="2676525" h="1371600">
                <a:moveTo>
                  <a:pt x="952436" y="0"/>
                </a:moveTo>
                <a:lnTo>
                  <a:pt x="898707" y="799"/>
                </a:lnTo>
                <a:lnTo>
                  <a:pt x="845376" y="3181"/>
                </a:lnTo>
                <a:lnTo>
                  <a:pt x="792466" y="7123"/>
                </a:lnTo>
                <a:lnTo>
                  <a:pt x="739999" y="12603"/>
                </a:lnTo>
                <a:lnTo>
                  <a:pt x="687998" y="19597"/>
                </a:lnTo>
                <a:lnTo>
                  <a:pt x="636486" y="28083"/>
                </a:lnTo>
                <a:lnTo>
                  <a:pt x="585485" y="38038"/>
                </a:lnTo>
                <a:lnTo>
                  <a:pt x="535018" y="49440"/>
                </a:lnTo>
                <a:lnTo>
                  <a:pt x="485107" y="62265"/>
                </a:lnTo>
                <a:lnTo>
                  <a:pt x="435775" y="76492"/>
                </a:lnTo>
                <a:lnTo>
                  <a:pt x="387045" y="92096"/>
                </a:lnTo>
                <a:lnTo>
                  <a:pt x="338939" y="109055"/>
                </a:lnTo>
                <a:lnTo>
                  <a:pt x="291480" y="127347"/>
                </a:lnTo>
                <a:lnTo>
                  <a:pt x="244691" y="146949"/>
                </a:lnTo>
                <a:lnTo>
                  <a:pt x="198594" y="167838"/>
                </a:lnTo>
                <a:lnTo>
                  <a:pt x="153212" y="189991"/>
                </a:lnTo>
                <a:lnTo>
                  <a:pt x="108567" y="213385"/>
                </a:lnTo>
                <a:lnTo>
                  <a:pt x="0" y="279247"/>
                </a:lnTo>
                <a:lnTo>
                  <a:pt x="0" y="1371600"/>
                </a:lnTo>
                <a:lnTo>
                  <a:pt x="2676525" y="1371600"/>
                </a:lnTo>
                <a:lnTo>
                  <a:pt x="2643251" y="1242212"/>
                </a:lnTo>
                <a:lnTo>
                  <a:pt x="2628337" y="1196546"/>
                </a:lnTo>
                <a:lnTo>
                  <a:pt x="2612226" y="1151435"/>
                </a:lnTo>
                <a:lnTo>
                  <a:pt x="2594935" y="1106897"/>
                </a:lnTo>
                <a:lnTo>
                  <a:pt x="2576484" y="1062950"/>
                </a:lnTo>
                <a:lnTo>
                  <a:pt x="2556892" y="1019614"/>
                </a:lnTo>
                <a:lnTo>
                  <a:pt x="2536176" y="976908"/>
                </a:lnTo>
                <a:lnTo>
                  <a:pt x="2514356" y="934850"/>
                </a:lnTo>
                <a:lnTo>
                  <a:pt x="2491451" y="893459"/>
                </a:lnTo>
                <a:lnTo>
                  <a:pt x="2467480" y="852754"/>
                </a:lnTo>
                <a:lnTo>
                  <a:pt x="2442461" y="812754"/>
                </a:lnTo>
                <a:lnTo>
                  <a:pt x="2416414" y="773477"/>
                </a:lnTo>
                <a:lnTo>
                  <a:pt x="2389357" y="734942"/>
                </a:lnTo>
                <a:lnTo>
                  <a:pt x="2361308" y="697169"/>
                </a:lnTo>
                <a:lnTo>
                  <a:pt x="2332288" y="660175"/>
                </a:lnTo>
                <a:lnTo>
                  <a:pt x="2302314" y="623980"/>
                </a:lnTo>
                <a:lnTo>
                  <a:pt x="2271405" y="588603"/>
                </a:lnTo>
                <a:lnTo>
                  <a:pt x="2239581" y="554062"/>
                </a:lnTo>
                <a:lnTo>
                  <a:pt x="2206860" y="520376"/>
                </a:lnTo>
                <a:lnTo>
                  <a:pt x="2173261" y="487564"/>
                </a:lnTo>
                <a:lnTo>
                  <a:pt x="2138802" y="455645"/>
                </a:lnTo>
                <a:lnTo>
                  <a:pt x="2103504" y="424637"/>
                </a:lnTo>
                <a:lnTo>
                  <a:pt x="2067383" y="394560"/>
                </a:lnTo>
                <a:lnTo>
                  <a:pt x="2030460" y="365431"/>
                </a:lnTo>
                <a:lnTo>
                  <a:pt x="1992753" y="337271"/>
                </a:lnTo>
                <a:lnTo>
                  <a:pt x="1954281" y="310098"/>
                </a:lnTo>
                <a:lnTo>
                  <a:pt x="1915062" y="283930"/>
                </a:lnTo>
                <a:lnTo>
                  <a:pt x="1875117" y="258787"/>
                </a:lnTo>
                <a:lnTo>
                  <a:pt x="1834462" y="234686"/>
                </a:lnTo>
                <a:lnTo>
                  <a:pt x="1793118" y="211648"/>
                </a:lnTo>
                <a:lnTo>
                  <a:pt x="1751103" y="189691"/>
                </a:lnTo>
                <a:lnTo>
                  <a:pt x="1708435" y="168833"/>
                </a:lnTo>
                <a:lnTo>
                  <a:pt x="1665135" y="149093"/>
                </a:lnTo>
                <a:lnTo>
                  <a:pt x="1621220" y="130491"/>
                </a:lnTo>
                <a:lnTo>
                  <a:pt x="1576709" y="113045"/>
                </a:lnTo>
                <a:lnTo>
                  <a:pt x="1531622" y="96774"/>
                </a:lnTo>
                <a:lnTo>
                  <a:pt x="1485976" y="81696"/>
                </a:lnTo>
                <a:lnTo>
                  <a:pt x="1439792" y="67831"/>
                </a:lnTo>
                <a:lnTo>
                  <a:pt x="1393087" y="55197"/>
                </a:lnTo>
                <a:lnTo>
                  <a:pt x="1345881" y="43813"/>
                </a:lnTo>
                <a:lnTo>
                  <a:pt x="1298192" y="33697"/>
                </a:lnTo>
                <a:lnTo>
                  <a:pt x="1250039" y="24870"/>
                </a:lnTo>
                <a:lnTo>
                  <a:pt x="1201441" y="17349"/>
                </a:lnTo>
                <a:lnTo>
                  <a:pt x="1152417" y="11153"/>
                </a:lnTo>
                <a:lnTo>
                  <a:pt x="1102986" y="6302"/>
                </a:lnTo>
                <a:lnTo>
                  <a:pt x="1053166" y="2813"/>
                </a:lnTo>
                <a:lnTo>
                  <a:pt x="1002976" y="706"/>
                </a:lnTo>
                <a:lnTo>
                  <a:pt x="95243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4850" y="1590675"/>
            <a:ext cx="4772025" cy="35052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978534" y="1972627"/>
            <a:ext cx="10234930" cy="453816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5355590" marR="5080" indent="-228600">
              <a:lnSpc>
                <a:spcPts val="2180"/>
              </a:lnSpc>
              <a:spcBef>
                <a:spcPts val="380"/>
              </a:spcBef>
              <a:buFont typeface="Arial MT"/>
              <a:buChar char="•"/>
              <a:tabLst>
                <a:tab pos="5354955" algn="l"/>
                <a:tab pos="5355590" algn="l"/>
              </a:tabLst>
            </a:pPr>
            <a:r>
              <a:rPr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Точечные следы уколов по ходу вен, порезав  на предплечьях, синяки</a:t>
            </a:r>
          </a:p>
          <a:p>
            <a:pPr marL="5355590" marR="589915" indent="-228600">
              <a:lnSpc>
                <a:spcPts val="2100"/>
              </a:lnSpc>
              <a:spcBef>
                <a:spcPts val="1040"/>
              </a:spcBef>
              <a:buFont typeface="Arial MT"/>
              <a:buChar char="•"/>
              <a:tabLst>
                <a:tab pos="5354955" algn="l"/>
                <a:tab pos="5355590" algn="l"/>
              </a:tabLst>
            </a:pPr>
            <a:r>
              <a:rPr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Заметное уменьшение или увеличение  жажды и аппетита</a:t>
            </a:r>
          </a:p>
          <a:p>
            <a:pPr marL="5355590" marR="186055" indent="-228600">
              <a:lnSpc>
                <a:spcPts val="2100"/>
              </a:lnSpc>
              <a:spcBef>
                <a:spcPts val="1130"/>
              </a:spcBef>
              <a:buFont typeface="Arial MT"/>
              <a:buChar char="•"/>
              <a:tabLst>
                <a:tab pos="5354955" algn="l"/>
                <a:tab pos="5355590" algn="l"/>
              </a:tabLst>
            </a:pPr>
            <a:r>
              <a:rPr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Необоснованное снижение посещаемости,  безразличное отношение к оценкам</a:t>
            </a:r>
          </a:p>
          <a:p>
            <a:pPr marL="5355590" marR="644525" indent="-228600">
              <a:lnSpc>
                <a:spcPts val="2100"/>
              </a:lnSpc>
              <a:spcBef>
                <a:spcPts val="1135"/>
              </a:spcBef>
              <a:buFont typeface="Arial MT"/>
              <a:buChar char="•"/>
              <a:tabLst>
                <a:tab pos="5354955" algn="l"/>
                <a:tab pos="5355590" algn="l"/>
              </a:tabLst>
            </a:pPr>
            <a:r>
              <a:rPr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Очевидные лживость, изворотливость,  цинизм и беспокойство</a:t>
            </a:r>
          </a:p>
          <a:p>
            <a:pPr marL="5355590" indent="-228600">
              <a:lnSpc>
                <a:spcPct val="100000"/>
              </a:lnSpc>
              <a:spcBef>
                <a:spcPts val="735"/>
              </a:spcBef>
              <a:buFont typeface="Arial MT"/>
              <a:buChar char="•"/>
              <a:tabLst>
                <a:tab pos="5354955" algn="l"/>
                <a:tab pos="5355590" algn="l"/>
              </a:tabLst>
            </a:pPr>
            <a:r>
              <a:rPr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Изменение внешнего облика</a:t>
            </a:r>
          </a:p>
          <a:p>
            <a:pPr marL="5355590" marR="321945" indent="-228600">
              <a:lnSpc>
                <a:spcPct val="89200"/>
              </a:lnSpc>
              <a:spcBef>
                <a:spcPts val="1090"/>
              </a:spcBef>
              <a:buFont typeface="Arial MT"/>
              <a:buChar char="•"/>
              <a:tabLst>
                <a:tab pos="5354955" algn="l"/>
                <a:tab pos="5355590" algn="l"/>
              </a:tabLst>
            </a:pPr>
            <a:r>
              <a:rPr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Обнаружение у подростка предметов или  следов, сопутствующих употреблению  наркотиков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CF9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991600" y="0"/>
            <a:ext cx="3200400" cy="6858000"/>
            <a:chOff x="8991600" y="0"/>
            <a:chExt cx="3200400" cy="6858000"/>
          </a:xfrm>
        </p:grpSpPr>
        <p:sp>
          <p:nvSpPr>
            <p:cNvPr id="4" name="object 4"/>
            <p:cNvSpPr/>
            <p:nvPr/>
          </p:nvSpPr>
          <p:spPr>
            <a:xfrm>
              <a:off x="8991600" y="3429000"/>
              <a:ext cx="3200400" cy="3429000"/>
            </a:xfrm>
            <a:custGeom>
              <a:avLst/>
              <a:gdLst/>
              <a:ahLst/>
              <a:cxnLst/>
              <a:rect l="l" t="t" r="r" b="b"/>
              <a:pathLst>
                <a:path w="3200400" h="3429000">
                  <a:moveTo>
                    <a:pt x="3200400" y="0"/>
                  </a:moveTo>
                  <a:lnTo>
                    <a:pt x="0" y="0"/>
                  </a:lnTo>
                  <a:lnTo>
                    <a:pt x="0" y="3429000"/>
                  </a:lnTo>
                  <a:lnTo>
                    <a:pt x="3200400" y="3429000"/>
                  </a:lnTo>
                  <a:lnTo>
                    <a:pt x="3200400" y="0"/>
                  </a:lnTo>
                  <a:close/>
                </a:path>
              </a:pathLst>
            </a:custGeom>
            <a:solidFill>
              <a:srgbClr val="AAC3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91600" y="3657600"/>
              <a:ext cx="3200400" cy="3200400"/>
            </a:xfrm>
            <a:custGeom>
              <a:avLst/>
              <a:gdLst/>
              <a:ahLst/>
              <a:cxnLst/>
              <a:rect l="l" t="t" r="r" b="b"/>
              <a:pathLst>
                <a:path w="3200400" h="3200400">
                  <a:moveTo>
                    <a:pt x="3200400" y="0"/>
                  </a:moveTo>
                  <a:lnTo>
                    <a:pt x="0" y="3187279"/>
                  </a:lnTo>
                  <a:lnTo>
                    <a:pt x="0" y="3200400"/>
                  </a:lnTo>
                  <a:lnTo>
                    <a:pt x="3200400" y="3200400"/>
                  </a:lnTo>
                  <a:lnTo>
                    <a:pt x="3200400" y="0"/>
                  </a:lnTo>
                  <a:close/>
                </a:path>
              </a:pathLst>
            </a:custGeom>
            <a:solidFill>
              <a:srgbClr val="F5CD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991600" y="0"/>
              <a:ext cx="3200400" cy="3438525"/>
            </a:xfrm>
            <a:custGeom>
              <a:avLst/>
              <a:gdLst/>
              <a:ahLst/>
              <a:cxnLst/>
              <a:rect l="l" t="t" r="r" b="b"/>
              <a:pathLst>
                <a:path w="3200400" h="3438525">
                  <a:moveTo>
                    <a:pt x="3200400" y="0"/>
                  </a:moveTo>
                  <a:lnTo>
                    <a:pt x="0" y="0"/>
                  </a:lnTo>
                  <a:lnTo>
                    <a:pt x="0" y="3438525"/>
                  </a:lnTo>
                  <a:lnTo>
                    <a:pt x="3200400" y="3438525"/>
                  </a:lnTo>
                  <a:lnTo>
                    <a:pt x="3200400" y="0"/>
                  </a:lnTo>
                  <a:close/>
                </a:path>
              </a:pathLst>
            </a:custGeom>
            <a:solidFill>
              <a:srgbClr val="CCBD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91600" y="9525"/>
              <a:ext cx="3200400" cy="3429000"/>
            </a:xfrm>
            <a:custGeom>
              <a:avLst/>
              <a:gdLst/>
              <a:ahLst/>
              <a:cxnLst/>
              <a:rect l="l" t="t" r="r" b="b"/>
              <a:pathLst>
                <a:path w="3200400" h="3429000">
                  <a:moveTo>
                    <a:pt x="0" y="0"/>
                  </a:moveTo>
                  <a:lnTo>
                    <a:pt x="0" y="3429000"/>
                  </a:lnTo>
                  <a:lnTo>
                    <a:pt x="3200400" y="3429000"/>
                  </a:lnTo>
                  <a:lnTo>
                    <a:pt x="3200400" y="32073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D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63294" y="548640"/>
            <a:ext cx="7605395" cy="2225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09930">
              <a:lnSpc>
                <a:spcPct val="100000"/>
              </a:lnSpc>
              <a:spcBef>
                <a:spcPts val="105"/>
              </a:spcBef>
            </a:pPr>
            <a:r>
              <a:rPr dirty="0"/>
              <a:t>В</a:t>
            </a:r>
            <a:r>
              <a:rPr spc="-55" dirty="0"/>
              <a:t> </a:t>
            </a:r>
            <a:r>
              <a:rPr spc="-5" dirty="0"/>
              <a:t>СЛУЧАЕ </a:t>
            </a:r>
            <a:r>
              <a:rPr spc="5" dirty="0"/>
              <a:t>ПОДОЗРЕНИЯ</a:t>
            </a:r>
            <a:r>
              <a:rPr spc="-65" dirty="0"/>
              <a:t> </a:t>
            </a:r>
            <a:r>
              <a:rPr dirty="0"/>
              <a:t>В </a:t>
            </a:r>
            <a:r>
              <a:rPr spc="-1185" dirty="0"/>
              <a:t> </a:t>
            </a:r>
            <a:r>
              <a:rPr spc="5" dirty="0"/>
              <a:t>УПОТРЕБЛЕНИИ </a:t>
            </a:r>
            <a:r>
              <a:rPr spc="10" dirty="0"/>
              <a:t> </a:t>
            </a:r>
            <a:r>
              <a:rPr dirty="0"/>
              <a:t>СТУДЕНТОМ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ПСИХОАКТИВНЫХ</a:t>
            </a:r>
            <a:r>
              <a:rPr spc="-20" dirty="0"/>
              <a:t> </a:t>
            </a:r>
            <a:r>
              <a:rPr spc="5" dirty="0"/>
              <a:t>ВЕЩЕСТВ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306809" y="524827"/>
            <a:ext cx="1416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775" y="2993453"/>
            <a:ext cx="3021965" cy="1513840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170"/>
              </a:spcBef>
              <a:buChar char="•"/>
              <a:tabLst>
                <a:tab pos="185420" algn="l"/>
              </a:tabLst>
            </a:pPr>
            <a:r>
              <a:rPr sz="1800" spc="50" dirty="0">
                <a:solidFill>
                  <a:srgbClr val="1F2C8F"/>
                </a:solidFill>
                <a:latin typeface="Times New Roman"/>
                <a:cs typeface="Times New Roman"/>
              </a:rPr>
              <a:t>понаблюдайте</a:t>
            </a:r>
            <a:r>
              <a:rPr sz="1800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1800" spc="20" dirty="0">
                <a:solidFill>
                  <a:srgbClr val="1F2C8F"/>
                </a:solidFill>
                <a:latin typeface="Times New Roman"/>
                <a:cs typeface="Times New Roman"/>
              </a:rPr>
              <a:t>за</a:t>
            </a:r>
            <a:r>
              <a:rPr sz="1800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1800" spc="35" dirty="0">
                <a:solidFill>
                  <a:srgbClr val="1F2C8F"/>
                </a:solidFill>
                <a:latin typeface="Times New Roman"/>
                <a:cs typeface="Times New Roman"/>
              </a:rPr>
              <a:t>учащимся</a:t>
            </a:r>
            <a:endParaRPr sz="1800">
              <a:latin typeface="Times New Roman"/>
              <a:cs typeface="Times New Roman"/>
            </a:endParaRPr>
          </a:p>
          <a:p>
            <a:pPr marL="12700" marR="267970">
              <a:lnSpc>
                <a:spcPts val="2100"/>
              </a:lnSpc>
              <a:spcBef>
                <a:spcPts val="1190"/>
              </a:spcBef>
              <a:buChar char="•"/>
              <a:tabLst>
                <a:tab pos="185420" algn="l"/>
              </a:tabLst>
            </a:pPr>
            <a:r>
              <a:rPr sz="1800" spc="35" dirty="0">
                <a:solidFill>
                  <a:srgbClr val="1F2C8F"/>
                </a:solidFill>
                <a:latin typeface="Times New Roman"/>
                <a:cs typeface="Times New Roman"/>
              </a:rPr>
              <a:t>установление</a:t>
            </a:r>
            <a:r>
              <a:rPr sz="1800" spc="60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1800" spc="55" dirty="0">
                <a:solidFill>
                  <a:srgbClr val="1F2C8F"/>
                </a:solidFill>
                <a:latin typeface="Times New Roman"/>
                <a:cs typeface="Times New Roman"/>
              </a:rPr>
              <a:t>контакта</a:t>
            </a:r>
            <a:r>
              <a:rPr sz="1800" spc="-80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1800" spc="114" dirty="0">
                <a:solidFill>
                  <a:srgbClr val="1F2C8F"/>
                </a:solidFill>
                <a:latin typeface="Times New Roman"/>
                <a:cs typeface="Times New Roman"/>
              </a:rPr>
              <a:t>и </a:t>
            </a:r>
            <a:r>
              <a:rPr sz="1800" spc="-434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1800" spc="55" dirty="0">
                <a:solidFill>
                  <a:srgbClr val="1F2C8F"/>
                </a:solidFill>
                <a:latin typeface="Times New Roman"/>
                <a:cs typeface="Times New Roman"/>
              </a:rPr>
              <a:t>предложение</a:t>
            </a:r>
            <a:r>
              <a:rPr sz="1800" spc="15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1800" spc="85" dirty="0">
                <a:solidFill>
                  <a:srgbClr val="1F2C8F"/>
                </a:solidFill>
                <a:latin typeface="Times New Roman"/>
                <a:cs typeface="Times New Roman"/>
              </a:rPr>
              <a:t>помощи</a:t>
            </a:r>
            <a:endParaRPr sz="180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935"/>
              </a:spcBef>
              <a:buChar char="•"/>
              <a:tabLst>
                <a:tab pos="185420" algn="l"/>
              </a:tabLst>
            </a:pPr>
            <a:r>
              <a:rPr sz="1800" spc="50" dirty="0">
                <a:solidFill>
                  <a:srgbClr val="1F2C8F"/>
                </a:solidFill>
                <a:latin typeface="Times New Roman"/>
                <a:cs typeface="Times New Roman"/>
              </a:rPr>
              <a:t>разговор</a:t>
            </a:r>
            <a:r>
              <a:rPr sz="1800" spc="-25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1F2C8F"/>
                </a:solidFill>
                <a:latin typeface="Times New Roman"/>
                <a:cs typeface="Times New Roman"/>
              </a:rPr>
              <a:t>с</a:t>
            </a:r>
            <a:r>
              <a:rPr sz="1800" spc="35" dirty="0">
                <a:solidFill>
                  <a:srgbClr val="1F2C8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1F2C8F"/>
                </a:solidFill>
                <a:latin typeface="Times New Roman"/>
                <a:cs typeface="Times New Roman"/>
              </a:rPr>
              <a:t>родителями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48475" y="2952749"/>
            <a:ext cx="5343525" cy="3905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0679" y="1469136"/>
            <a:ext cx="538226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85545" algn="l"/>
              </a:tabLst>
            </a:pPr>
            <a:r>
              <a:rPr spc="-10" dirty="0"/>
              <a:t>КАК	ДЕЙСТВОВАТЬ?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0678" y="2293873"/>
            <a:ext cx="8503921" cy="42705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07670" indent="-343535">
              <a:lnSpc>
                <a:spcPct val="100899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своевременно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информировать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родителей</a:t>
            </a:r>
            <a:r>
              <a:rPr sz="2000" spc="28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фактах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наркотиков</a:t>
            </a:r>
            <a:r>
              <a:rPr sz="2000" spc="2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их </a:t>
            </a:r>
            <a:r>
              <a:rPr sz="2000" spc="-3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детьми; </a:t>
            </a:r>
            <a:r>
              <a:rPr sz="2000" spc="10" dirty="0">
                <a:latin typeface="Times New Roman"/>
                <a:cs typeface="Times New Roman"/>
              </a:rPr>
              <a:t>о </a:t>
            </a:r>
            <a:r>
              <a:rPr sz="2000" dirty="0">
                <a:latin typeface="Times New Roman"/>
                <a:cs typeface="Times New Roman"/>
              </a:rPr>
              <a:t>телефоне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доверия, </a:t>
            </a:r>
            <a:r>
              <a:rPr sz="2000" dirty="0">
                <a:latin typeface="Times New Roman"/>
                <a:cs typeface="Times New Roman"/>
              </a:rPr>
              <a:t>телефонах</a:t>
            </a:r>
            <a:r>
              <a:rPr sz="2000" spc="3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медицинских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учреждений,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оказывающих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15" dirty="0" err="1">
                <a:latin typeface="Times New Roman"/>
                <a:cs typeface="Times New Roman"/>
              </a:rPr>
              <a:t>помощь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5" dirty="0" err="1" smtClean="0">
                <a:latin typeface="Times New Roman"/>
                <a:cs typeface="Times New Roman"/>
              </a:rPr>
              <a:t>детям</a:t>
            </a:r>
            <a:endParaRPr sz="2000" dirty="0">
              <a:latin typeface="Times New Roman"/>
              <a:cs typeface="Times New Roman"/>
            </a:endParaRPr>
          </a:p>
          <a:p>
            <a:pPr marL="355600" marR="243840" indent="-343535">
              <a:lnSpc>
                <a:spcPct val="101000"/>
              </a:lnSpc>
              <a:spcBef>
                <a:spcPts val="52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25" dirty="0" err="1" smtClean="0">
                <a:latin typeface="Times New Roman"/>
                <a:cs typeface="Times New Roman"/>
              </a:rPr>
              <a:t>регулярно</a:t>
            </a:r>
            <a:r>
              <a:rPr sz="2000" spc="-20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информировать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родителей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5" dirty="0">
                <a:latin typeface="Times New Roman"/>
                <a:cs typeface="Times New Roman"/>
              </a:rPr>
              <a:t>об </a:t>
            </a:r>
            <a:r>
              <a:rPr sz="2000" spc="-15" dirty="0">
                <a:latin typeface="Times New Roman"/>
                <a:cs typeface="Times New Roman"/>
              </a:rPr>
              <a:t>участии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их детей </a:t>
            </a:r>
            <a:r>
              <a:rPr sz="2000" spc="10" dirty="0">
                <a:latin typeface="Times New Roman"/>
                <a:cs typeface="Times New Roman"/>
              </a:rPr>
              <a:t>в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5" dirty="0" err="1" smtClean="0">
                <a:latin typeface="Times New Roman"/>
                <a:cs typeface="Times New Roman"/>
              </a:rPr>
              <a:t>выполнении</a:t>
            </a:r>
            <a:r>
              <a:rPr lang="ru-RU" sz="2000" spc="5" dirty="0" smtClean="0">
                <a:latin typeface="Times New Roman"/>
                <a:cs typeface="Times New Roman"/>
              </a:rPr>
              <a:t> </a:t>
            </a:r>
            <a:r>
              <a:rPr sz="2000" spc="5" dirty="0" err="1" smtClean="0">
                <a:latin typeface="Times New Roman"/>
                <a:cs typeface="Times New Roman"/>
              </a:rPr>
              <a:t>программы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профилактике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spc="-10" dirty="0" err="1">
                <a:latin typeface="Times New Roman"/>
                <a:cs typeface="Times New Roman"/>
              </a:rPr>
              <a:t>потребления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наркотиков</a:t>
            </a:r>
            <a:endParaRPr sz="2000" dirty="0">
              <a:latin typeface="Times New Roman"/>
              <a:cs typeface="Times New Roman"/>
            </a:endParaRPr>
          </a:p>
          <a:p>
            <a:pPr marL="355600" marR="142240" indent="-343535">
              <a:lnSpc>
                <a:spcPct val="103000"/>
              </a:lnSpc>
              <a:spcBef>
                <a:spcPts val="409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20" dirty="0" err="1" smtClean="0">
                <a:latin typeface="Times New Roman"/>
                <a:cs typeface="Times New Roman"/>
              </a:rPr>
              <a:t>приглашать</a:t>
            </a:r>
            <a:r>
              <a:rPr sz="2000" spc="-15" dirty="0" smtClean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родителей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занятия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 </a:t>
            </a:r>
            <a:r>
              <a:rPr sz="2000" spc="20" dirty="0">
                <a:latin typeface="Times New Roman"/>
                <a:cs typeface="Times New Roman"/>
              </a:rPr>
              <a:t>основам </a:t>
            </a:r>
            <a:r>
              <a:rPr sz="2000" spc="10" dirty="0">
                <a:latin typeface="Times New Roman"/>
                <a:cs typeface="Times New Roman"/>
              </a:rPr>
              <a:t>безопасности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жизнедеятельности</a:t>
            </a:r>
            <a:r>
              <a:rPr sz="2000" spc="10" dirty="0">
                <a:latin typeface="Times New Roman"/>
                <a:cs typeface="Times New Roman"/>
              </a:rPr>
              <a:t> и </a:t>
            </a:r>
            <a:r>
              <a:rPr sz="2000" spc="5" dirty="0">
                <a:latin typeface="Times New Roman"/>
                <a:cs typeface="Times New Roman"/>
              </a:rPr>
              <a:t>для </a:t>
            </a:r>
            <a:r>
              <a:rPr sz="2000" spc="-15" dirty="0">
                <a:latin typeface="Times New Roman"/>
                <a:cs typeface="Times New Roman"/>
              </a:rPr>
              <a:t>участия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в </a:t>
            </a:r>
            <a:r>
              <a:rPr sz="2000" dirty="0">
                <a:latin typeface="Times New Roman"/>
                <a:cs typeface="Times New Roman"/>
              </a:rPr>
              <a:t>мероприятиях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образовательного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375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учреждения</a:t>
            </a:r>
            <a:endParaRPr sz="2000" dirty="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3000"/>
              </a:lnSpc>
              <a:spcBef>
                <a:spcPts val="41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5" dirty="0" err="1" smtClean="0">
                <a:latin typeface="Times New Roman"/>
                <a:cs typeface="Times New Roman"/>
              </a:rPr>
              <a:t>обеспечивать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родителей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информацией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о </a:t>
            </a:r>
            <a:r>
              <a:rPr sz="2000" dirty="0">
                <a:latin typeface="Times New Roman"/>
                <a:cs typeface="Times New Roman"/>
              </a:rPr>
              <a:t>телефоне </a:t>
            </a:r>
            <a:r>
              <a:rPr sz="2000" spc="5" dirty="0">
                <a:latin typeface="Times New Roman"/>
                <a:cs typeface="Times New Roman"/>
              </a:rPr>
              <a:t>доверия </a:t>
            </a:r>
            <a:r>
              <a:rPr sz="2000" dirty="0">
                <a:latin typeface="Times New Roman"/>
                <a:cs typeface="Times New Roman"/>
              </a:rPr>
              <a:t>по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проблемеприобщения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подростков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к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наркотикам;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телефонах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наркологическойэкспертизы;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телефонах</a:t>
            </a:r>
            <a:r>
              <a:rPr sz="2000" spc="5" dirty="0">
                <a:latin typeface="Times New Roman"/>
                <a:cs typeface="Times New Roman"/>
              </a:rPr>
              <a:t> местных </a:t>
            </a:r>
            <a:r>
              <a:rPr sz="2000" spc="-5" dirty="0">
                <a:latin typeface="Times New Roman"/>
                <a:cs typeface="Times New Roman"/>
              </a:rPr>
              <a:t>медицинских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оказы </a:t>
            </a:r>
            <a:r>
              <a:rPr sz="2000" spc="-3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вающих</a:t>
            </a:r>
            <a:r>
              <a:rPr sz="2000" spc="10" dirty="0">
                <a:latin typeface="Times New Roman"/>
                <a:cs typeface="Times New Roman"/>
              </a:rPr>
              <a:t> диагностическую  и </a:t>
            </a:r>
            <a:r>
              <a:rPr sz="2000" spc="-20" dirty="0">
                <a:latin typeface="Times New Roman"/>
                <a:cs typeface="Times New Roman"/>
              </a:rPr>
              <a:t>лечебную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помощь  </a:t>
            </a:r>
            <a:r>
              <a:rPr sz="2000" spc="10" dirty="0">
                <a:latin typeface="Times New Roman"/>
                <a:cs typeface="Times New Roman"/>
              </a:rPr>
              <a:t>детям с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наркотической</a:t>
            </a:r>
            <a:r>
              <a:rPr sz="2000" spc="200" dirty="0">
                <a:latin typeface="Times New Roman"/>
                <a:cs typeface="Times New Roman"/>
              </a:rPr>
              <a:t> </a:t>
            </a:r>
            <a:r>
              <a:rPr sz="2000" spc="10" dirty="0" err="1" smtClean="0">
                <a:latin typeface="Times New Roman"/>
                <a:cs typeface="Times New Roman"/>
              </a:rPr>
              <a:t>зависимостью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0679" y="455294"/>
            <a:ext cx="7430134" cy="112839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0"/>
              </a:spcBef>
            </a:pPr>
            <a:r>
              <a:rPr spc="-5" dirty="0"/>
              <a:t>РАБОТА</a:t>
            </a:r>
            <a:r>
              <a:rPr spc="-60" dirty="0"/>
              <a:t> </a:t>
            </a:r>
            <a:r>
              <a:rPr dirty="0"/>
              <a:t>ПРЕПОДАВАТЕЛЯ</a:t>
            </a:r>
            <a:r>
              <a:rPr spc="-65" dirty="0"/>
              <a:t> </a:t>
            </a:r>
            <a:r>
              <a:rPr dirty="0"/>
              <a:t>С </a:t>
            </a:r>
            <a:r>
              <a:rPr spc="-1185" dirty="0"/>
              <a:t> </a:t>
            </a:r>
            <a:r>
              <a:rPr dirty="0" smtClean="0"/>
              <a:t>НЕСОВЕРШЕННОЛЕТНИМ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1257" y="1618614"/>
            <a:ext cx="10616565" cy="4853636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080" indent="-343535">
              <a:lnSpc>
                <a:spcPct val="101299"/>
              </a:lnSpc>
              <a:spcBef>
                <a:spcPts val="85"/>
              </a:spcBef>
              <a:buFont typeface="Arial MT"/>
              <a:buChar char="•"/>
              <a:tabLst>
                <a:tab pos="355600" algn="l"/>
                <a:tab pos="356235" algn="l"/>
                <a:tab pos="2308860" algn="l"/>
              </a:tabLst>
            </a:pPr>
            <a:r>
              <a:rPr sz="2750" spc="-5" dirty="0">
                <a:latin typeface="Times New Roman"/>
                <a:cs typeface="Times New Roman"/>
              </a:rPr>
              <a:t>предложите</a:t>
            </a:r>
            <a:r>
              <a:rPr sz="2750" spc="175" dirty="0">
                <a:latin typeface="Times New Roman"/>
                <a:cs typeface="Times New Roman"/>
              </a:rPr>
              <a:t> </a:t>
            </a:r>
            <a:r>
              <a:rPr sz="2750" spc="-15" dirty="0">
                <a:latin typeface="Times New Roman"/>
                <a:cs typeface="Times New Roman"/>
              </a:rPr>
              <a:t>подростку</a:t>
            </a:r>
            <a:r>
              <a:rPr sz="2750" spc="250" dirty="0">
                <a:latin typeface="Times New Roman"/>
                <a:cs typeface="Times New Roman"/>
              </a:rPr>
              <a:t> </a:t>
            </a:r>
            <a:r>
              <a:rPr sz="2750" spc="-20" dirty="0">
                <a:latin typeface="Times New Roman"/>
                <a:cs typeface="Times New Roman"/>
              </a:rPr>
              <a:t>помощь</a:t>
            </a:r>
            <a:r>
              <a:rPr sz="2750" spc="295" dirty="0">
                <a:latin typeface="Times New Roman"/>
                <a:cs typeface="Times New Roman"/>
              </a:rPr>
              <a:t> </a:t>
            </a:r>
            <a:r>
              <a:rPr sz="2750" spc="10" dirty="0">
                <a:latin typeface="Times New Roman"/>
                <a:cs typeface="Times New Roman"/>
              </a:rPr>
              <a:t>в</a:t>
            </a:r>
            <a:r>
              <a:rPr sz="2750" spc="25" dirty="0">
                <a:latin typeface="Times New Roman"/>
                <a:cs typeface="Times New Roman"/>
              </a:rPr>
              <a:t> </a:t>
            </a:r>
            <a:r>
              <a:rPr sz="2750" spc="-5" dirty="0">
                <a:latin typeface="Times New Roman"/>
                <a:cs typeface="Times New Roman"/>
              </a:rPr>
              <a:t>решении</a:t>
            </a:r>
            <a:r>
              <a:rPr sz="2750" spc="150" dirty="0">
                <a:latin typeface="Times New Roman"/>
                <a:cs typeface="Times New Roman"/>
              </a:rPr>
              <a:t> </a:t>
            </a:r>
            <a:r>
              <a:rPr sz="2750" spc="-30" dirty="0">
                <a:latin typeface="Times New Roman"/>
                <a:cs typeface="Times New Roman"/>
              </a:rPr>
              <a:t>его</a:t>
            </a:r>
            <a:r>
              <a:rPr sz="2750" spc="100" dirty="0">
                <a:latin typeface="Times New Roman"/>
                <a:cs typeface="Times New Roman"/>
              </a:rPr>
              <a:t> </a:t>
            </a:r>
            <a:r>
              <a:rPr sz="2750" spc="-20" dirty="0">
                <a:latin typeface="Times New Roman"/>
                <a:cs typeface="Times New Roman"/>
              </a:rPr>
              <a:t>проблем;</a:t>
            </a:r>
            <a:r>
              <a:rPr sz="2750" spc="265" dirty="0">
                <a:latin typeface="Times New Roman"/>
                <a:cs typeface="Times New Roman"/>
              </a:rPr>
              <a:t> </a:t>
            </a:r>
            <a:r>
              <a:rPr sz="2750" spc="-10" dirty="0">
                <a:latin typeface="Times New Roman"/>
                <a:cs typeface="Times New Roman"/>
              </a:rPr>
              <a:t>учтите,</a:t>
            </a:r>
            <a:r>
              <a:rPr sz="2750" spc="270" dirty="0">
                <a:latin typeface="Times New Roman"/>
                <a:cs typeface="Times New Roman"/>
              </a:rPr>
              <a:t> </a:t>
            </a:r>
            <a:r>
              <a:rPr sz="2750" spc="15" dirty="0">
                <a:latin typeface="Times New Roman"/>
                <a:cs typeface="Times New Roman"/>
              </a:rPr>
              <a:t>что </a:t>
            </a:r>
            <a:r>
              <a:rPr sz="2750" spc="-675" dirty="0">
                <a:latin typeface="Times New Roman"/>
                <a:cs typeface="Times New Roman"/>
              </a:rPr>
              <a:t> </a:t>
            </a:r>
            <a:r>
              <a:rPr sz="2750" spc="-10" dirty="0">
                <a:latin typeface="Times New Roman"/>
                <a:cs typeface="Times New Roman"/>
              </a:rPr>
              <a:t>подросток</a:t>
            </a:r>
            <a:r>
              <a:rPr sz="2750" spc="-5" dirty="0">
                <a:latin typeface="Times New Roman"/>
                <a:cs typeface="Times New Roman"/>
              </a:rPr>
              <a:t> </a:t>
            </a:r>
            <a:r>
              <a:rPr sz="2750" spc="15" dirty="0">
                <a:latin typeface="Times New Roman"/>
                <a:cs typeface="Times New Roman"/>
              </a:rPr>
              <a:t>не </a:t>
            </a:r>
            <a:r>
              <a:rPr sz="2750" dirty="0">
                <a:latin typeface="Times New Roman"/>
                <a:cs typeface="Times New Roman"/>
              </a:rPr>
              <a:t>примет </a:t>
            </a:r>
            <a:r>
              <a:rPr sz="2750" spc="-15" dirty="0">
                <a:latin typeface="Times New Roman"/>
                <a:cs typeface="Times New Roman"/>
              </a:rPr>
              <a:t>вашу </a:t>
            </a:r>
            <a:r>
              <a:rPr sz="2750" spc="-20" dirty="0">
                <a:latin typeface="Times New Roman"/>
                <a:cs typeface="Times New Roman"/>
              </a:rPr>
              <a:t>помощь,</a:t>
            </a:r>
            <a:r>
              <a:rPr sz="2750" spc="645" dirty="0">
                <a:latin typeface="Times New Roman"/>
                <a:cs typeface="Times New Roman"/>
              </a:rPr>
              <a:t> </a:t>
            </a:r>
            <a:r>
              <a:rPr sz="2750" spc="5" dirty="0">
                <a:latin typeface="Times New Roman"/>
                <a:cs typeface="Times New Roman"/>
              </a:rPr>
              <a:t>если между </a:t>
            </a:r>
            <a:r>
              <a:rPr sz="2750" spc="-15" dirty="0">
                <a:latin typeface="Times New Roman"/>
                <a:cs typeface="Times New Roman"/>
              </a:rPr>
              <a:t>вами </a:t>
            </a:r>
            <a:r>
              <a:rPr sz="2750" spc="15" dirty="0">
                <a:latin typeface="Times New Roman"/>
                <a:cs typeface="Times New Roman"/>
              </a:rPr>
              <a:t>не </a:t>
            </a:r>
            <a:r>
              <a:rPr sz="2750" spc="20" dirty="0">
                <a:latin typeface="Times New Roman"/>
                <a:cs typeface="Times New Roman"/>
              </a:rPr>
              <a:t> </a:t>
            </a:r>
            <a:r>
              <a:rPr sz="2750" spc="-10" dirty="0">
                <a:latin typeface="Times New Roman"/>
                <a:cs typeface="Times New Roman"/>
              </a:rPr>
              <a:t>установится	</a:t>
            </a:r>
            <a:r>
              <a:rPr sz="2750" spc="-15" dirty="0" err="1">
                <a:latin typeface="Times New Roman"/>
                <a:cs typeface="Times New Roman"/>
              </a:rPr>
              <a:t>атмосфера</a:t>
            </a:r>
            <a:r>
              <a:rPr sz="2750" spc="320" dirty="0">
                <a:latin typeface="Times New Roman"/>
                <a:cs typeface="Times New Roman"/>
              </a:rPr>
              <a:t> </a:t>
            </a:r>
            <a:r>
              <a:rPr sz="2750" spc="-5" dirty="0" err="1" smtClean="0">
                <a:latin typeface="Times New Roman"/>
                <a:cs typeface="Times New Roman"/>
              </a:rPr>
              <a:t>доверия</a:t>
            </a:r>
            <a:endParaRPr sz="2750" dirty="0">
              <a:latin typeface="Times New Roman"/>
              <a:cs typeface="Times New Roman"/>
            </a:endParaRPr>
          </a:p>
          <a:p>
            <a:pPr marL="355600" marR="427990" indent="-343535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spc="15" dirty="0" err="1" smtClean="0">
                <a:latin typeface="Times New Roman"/>
                <a:cs typeface="Times New Roman"/>
              </a:rPr>
              <a:t>не</a:t>
            </a:r>
            <a:r>
              <a:rPr sz="2750" spc="25" dirty="0" smtClean="0">
                <a:latin typeface="Times New Roman"/>
                <a:cs typeface="Times New Roman"/>
              </a:rPr>
              <a:t> </a:t>
            </a:r>
            <a:r>
              <a:rPr sz="2750" spc="-20" dirty="0">
                <a:latin typeface="Times New Roman"/>
                <a:cs typeface="Times New Roman"/>
              </a:rPr>
              <a:t>разглашайте</a:t>
            </a:r>
            <a:r>
              <a:rPr sz="2750" spc="254" dirty="0">
                <a:latin typeface="Times New Roman"/>
                <a:cs typeface="Times New Roman"/>
              </a:rPr>
              <a:t> </a:t>
            </a:r>
            <a:r>
              <a:rPr sz="2750" spc="-5" dirty="0">
                <a:latin typeface="Times New Roman"/>
                <a:cs typeface="Times New Roman"/>
              </a:rPr>
              <a:t>информацию</a:t>
            </a:r>
            <a:r>
              <a:rPr sz="2750" spc="225" dirty="0">
                <a:latin typeface="Times New Roman"/>
                <a:cs typeface="Times New Roman"/>
              </a:rPr>
              <a:t> </a:t>
            </a:r>
            <a:r>
              <a:rPr sz="2750" spc="10" dirty="0">
                <a:latin typeface="Times New Roman"/>
                <a:cs typeface="Times New Roman"/>
              </a:rPr>
              <a:t>в</a:t>
            </a:r>
            <a:r>
              <a:rPr sz="2750" spc="25" dirty="0">
                <a:latin typeface="Times New Roman"/>
                <a:cs typeface="Times New Roman"/>
              </a:rPr>
              <a:t> </a:t>
            </a:r>
            <a:r>
              <a:rPr sz="2750" spc="-5" dirty="0">
                <a:latin typeface="Times New Roman"/>
                <a:cs typeface="Times New Roman"/>
              </a:rPr>
              <a:t>отношении</a:t>
            </a:r>
            <a:r>
              <a:rPr sz="2750" spc="220" dirty="0">
                <a:latin typeface="Times New Roman"/>
                <a:cs typeface="Times New Roman"/>
              </a:rPr>
              <a:t> </a:t>
            </a:r>
            <a:r>
              <a:rPr sz="2750" spc="-15" dirty="0">
                <a:latin typeface="Times New Roman"/>
                <a:cs typeface="Times New Roman"/>
              </a:rPr>
              <a:t>подростка,</a:t>
            </a:r>
            <a:r>
              <a:rPr sz="2750" spc="340" dirty="0">
                <a:latin typeface="Times New Roman"/>
                <a:cs typeface="Times New Roman"/>
              </a:rPr>
              <a:t> </a:t>
            </a:r>
            <a:r>
              <a:rPr sz="2750" spc="-40" dirty="0" err="1">
                <a:latin typeface="Times New Roman"/>
                <a:cs typeface="Times New Roman"/>
              </a:rPr>
              <a:t>которому</a:t>
            </a:r>
            <a:r>
              <a:rPr sz="2750" spc="-40" dirty="0">
                <a:latin typeface="Times New Roman"/>
                <a:cs typeface="Times New Roman"/>
              </a:rPr>
              <a:t> </a:t>
            </a:r>
            <a:r>
              <a:rPr sz="2750" spc="-670" dirty="0">
                <a:latin typeface="Times New Roman"/>
                <a:cs typeface="Times New Roman"/>
              </a:rPr>
              <a:t> </a:t>
            </a:r>
            <a:r>
              <a:rPr sz="2750" spc="-20" dirty="0" err="1" smtClean="0">
                <a:latin typeface="Times New Roman"/>
                <a:cs typeface="Times New Roman"/>
              </a:rPr>
              <a:t>установлен</a:t>
            </a:r>
            <a:r>
              <a:rPr lang="ru-RU" sz="2750" dirty="0">
                <a:latin typeface="Times New Roman"/>
                <a:cs typeface="Times New Roman"/>
              </a:rPr>
              <a:t> </a:t>
            </a:r>
            <a:r>
              <a:rPr sz="2750" spc="10" dirty="0" err="1" smtClean="0">
                <a:latin typeface="Times New Roman"/>
                <a:cs typeface="Times New Roman"/>
              </a:rPr>
              <a:t>официальный</a:t>
            </a:r>
            <a:r>
              <a:rPr sz="2750" spc="180" dirty="0" smtClean="0">
                <a:latin typeface="Times New Roman"/>
                <a:cs typeface="Times New Roman"/>
              </a:rPr>
              <a:t> </a:t>
            </a:r>
            <a:r>
              <a:rPr sz="2750" spc="5" dirty="0" err="1" smtClean="0">
                <a:latin typeface="Times New Roman"/>
                <a:cs typeface="Times New Roman"/>
              </a:rPr>
              <a:t>диагноз</a:t>
            </a:r>
            <a:endParaRPr sz="2750" dirty="0">
              <a:latin typeface="Times New Roman"/>
              <a:cs typeface="Times New Roman"/>
            </a:endParaRPr>
          </a:p>
          <a:p>
            <a:pPr marL="355600" marR="374015" indent="-343535">
              <a:lnSpc>
                <a:spcPct val="101699"/>
              </a:lnSpc>
              <a:spcBef>
                <a:spcPts val="475"/>
              </a:spcBef>
              <a:buFont typeface="Arial MT"/>
              <a:buChar char="•"/>
              <a:tabLst>
                <a:tab pos="355600" algn="l"/>
                <a:tab pos="356235" algn="l"/>
                <a:tab pos="5388610" algn="l"/>
              </a:tabLst>
            </a:pPr>
            <a:r>
              <a:rPr sz="2750" spc="-5" dirty="0" err="1" smtClean="0">
                <a:latin typeface="Times New Roman"/>
                <a:cs typeface="Times New Roman"/>
              </a:rPr>
              <a:t>работайте</a:t>
            </a:r>
            <a:r>
              <a:rPr sz="2750" spc="-5" dirty="0" smtClean="0">
                <a:latin typeface="Times New Roman"/>
                <a:cs typeface="Times New Roman"/>
              </a:rPr>
              <a:t> </a:t>
            </a:r>
            <a:r>
              <a:rPr sz="2750" spc="10" dirty="0">
                <a:latin typeface="Times New Roman"/>
                <a:cs typeface="Times New Roman"/>
              </a:rPr>
              <a:t>в </a:t>
            </a:r>
            <a:r>
              <a:rPr sz="2750" spc="-15" dirty="0">
                <a:latin typeface="Times New Roman"/>
                <a:cs typeface="Times New Roman"/>
              </a:rPr>
              <a:t>сотрудничестве</a:t>
            </a:r>
            <a:r>
              <a:rPr sz="2750" spc="-10" dirty="0">
                <a:latin typeface="Times New Roman"/>
                <a:cs typeface="Times New Roman"/>
              </a:rPr>
              <a:t> </a:t>
            </a:r>
            <a:r>
              <a:rPr sz="2750" spc="10" dirty="0">
                <a:latin typeface="Times New Roman"/>
                <a:cs typeface="Times New Roman"/>
              </a:rPr>
              <a:t>с </a:t>
            </a:r>
            <a:r>
              <a:rPr sz="2750" spc="-30" dirty="0">
                <a:latin typeface="Times New Roman"/>
                <a:cs typeface="Times New Roman"/>
              </a:rPr>
              <a:t>комиссией</a:t>
            </a:r>
            <a:r>
              <a:rPr sz="2750" spc="-25" dirty="0">
                <a:latin typeface="Times New Roman"/>
                <a:cs typeface="Times New Roman"/>
              </a:rPr>
              <a:t> </a:t>
            </a:r>
            <a:r>
              <a:rPr sz="2750" spc="20" dirty="0">
                <a:latin typeface="Times New Roman"/>
                <a:cs typeface="Times New Roman"/>
              </a:rPr>
              <a:t>по </a:t>
            </a:r>
            <a:r>
              <a:rPr sz="2750" spc="-10" dirty="0">
                <a:latin typeface="Times New Roman"/>
                <a:cs typeface="Times New Roman"/>
              </a:rPr>
              <a:t>делам </a:t>
            </a:r>
            <a:r>
              <a:rPr sz="2750" spc="-5" dirty="0">
                <a:latin typeface="Times New Roman"/>
                <a:cs typeface="Times New Roman"/>
              </a:rPr>
              <a:t> </a:t>
            </a:r>
            <a:r>
              <a:rPr sz="2750" dirty="0">
                <a:latin typeface="Times New Roman"/>
                <a:cs typeface="Times New Roman"/>
              </a:rPr>
              <a:t>несовершеннолетних,</a:t>
            </a:r>
            <a:r>
              <a:rPr sz="2750" spc="5" dirty="0">
                <a:latin typeface="Times New Roman"/>
                <a:cs typeface="Times New Roman"/>
              </a:rPr>
              <a:t> </a:t>
            </a:r>
            <a:r>
              <a:rPr sz="2750" spc="-20" dirty="0">
                <a:latin typeface="Times New Roman"/>
                <a:cs typeface="Times New Roman"/>
              </a:rPr>
              <a:t>отделом</a:t>
            </a:r>
            <a:r>
              <a:rPr sz="2750" spc="-15" dirty="0">
                <a:latin typeface="Times New Roman"/>
                <a:cs typeface="Times New Roman"/>
              </a:rPr>
              <a:t> </a:t>
            </a:r>
            <a:r>
              <a:rPr sz="2750" dirty="0">
                <a:latin typeface="Times New Roman"/>
                <a:cs typeface="Times New Roman"/>
              </a:rPr>
              <a:t>профилактики </a:t>
            </a:r>
            <a:r>
              <a:rPr sz="2750" spc="-15" dirty="0">
                <a:latin typeface="Times New Roman"/>
                <a:cs typeface="Times New Roman"/>
              </a:rPr>
              <a:t>правонарушений </a:t>
            </a:r>
            <a:r>
              <a:rPr sz="2750" spc="-10" dirty="0">
                <a:latin typeface="Times New Roman"/>
                <a:cs typeface="Times New Roman"/>
              </a:rPr>
              <a:t> </a:t>
            </a:r>
            <a:r>
              <a:rPr sz="2750" dirty="0">
                <a:latin typeface="Times New Roman"/>
                <a:cs typeface="Times New Roman"/>
              </a:rPr>
              <a:t>несовершеннолетних,</a:t>
            </a:r>
            <a:r>
              <a:rPr sz="2750" spc="350" dirty="0">
                <a:latin typeface="Times New Roman"/>
                <a:cs typeface="Times New Roman"/>
              </a:rPr>
              <a:t> </a:t>
            </a:r>
            <a:r>
              <a:rPr sz="2750" spc="-20" dirty="0">
                <a:latin typeface="Times New Roman"/>
                <a:cs typeface="Times New Roman"/>
              </a:rPr>
              <a:t>отделом</a:t>
            </a:r>
            <a:r>
              <a:rPr sz="2750" spc="260" dirty="0">
                <a:latin typeface="Times New Roman"/>
                <a:cs typeface="Times New Roman"/>
              </a:rPr>
              <a:t> </a:t>
            </a:r>
            <a:r>
              <a:rPr sz="2750" spc="15" dirty="0">
                <a:latin typeface="Times New Roman"/>
                <a:cs typeface="Times New Roman"/>
              </a:rPr>
              <a:t>по</a:t>
            </a:r>
            <a:r>
              <a:rPr sz="2750" spc="30" dirty="0">
                <a:latin typeface="Times New Roman"/>
                <a:cs typeface="Times New Roman"/>
              </a:rPr>
              <a:t> </a:t>
            </a:r>
            <a:r>
              <a:rPr sz="2750" dirty="0">
                <a:latin typeface="Times New Roman"/>
                <a:cs typeface="Times New Roman"/>
              </a:rPr>
              <a:t>борьбе</a:t>
            </a:r>
            <a:r>
              <a:rPr sz="2750" spc="35" dirty="0">
                <a:latin typeface="Times New Roman"/>
                <a:cs typeface="Times New Roman"/>
              </a:rPr>
              <a:t> </a:t>
            </a:r>
            <a:r>
              <a:rPr sz="2750" spc="10" dirty="0">
                <a:latin typeface="Times New Roman"/>
                <a:cs typeface="Times New Roman"/>
              </a:rPr>
              <a:t>с</a:t>
            </a:r>
            <a:r>
              <a:rPr sz="2750" spc="35" dirty="0">
                <a:latin typeface="Times New Roman"/>
                <a:cs typeface="Times New Roman"/>
              </a:rPr>
              <a:t> </a:t>
            </a:r>
            <a:r>
              <a:rPr sz="2750" spc="-10" dirty="0">
                <a:latin typeface="Times New Roman"/>
                <a:cs typeface="Times New Roman"/>
              </a:rPr>
              <a:t>незаконным</a:t>
            </a:r>
            <a:r>
              <a:rPr sz="2750" spc="235" dirty="0">
                <a:latin typeface="Times New Roman"/>
                <a:cs typeface="Times New Roman"/>
              </a:rPr>
              <a:t> </a:t>
            </a:r>
            <a:r>
              <a:rPr sz="2750" spc="-25" dirty="0">
                <a:latin typeface="Times New Roman"/>
                <a:cs typeface="Times New Roman"/>
              </a:rPr>
              <a:t>оборотом </a:t>
            </a:r>
            <a:r>
              <a:rPr sz="2750" spc="-675" dirty="0">
                <a:latin typeface="Times New Roman"/>
                <a:cs typeface="Times New Roman"/>
              </a:rPr>
              <a:t> </a:t>
            </a:r>
            <a:r>
              <a:rPr sz="2750" spc="-35" dirty="0">
                <a:latin typeface="Times New Roman"/>
                <a:cs typeface="Times New Roman"/>
              </a:rPr>
              <a:t>наркотиков,</a:t>
            </a:r>
            <a:r>
              <a:rPr sz="2750" spc="315" dirty="0">
                <a:latin typeface="Times New Roman"/>
                <a:cs typeface="Times New Roman"/>
              </a:rPr>
              <a:t> </a:t>
            </a:r>
            <a:r>
              <a:rPr sz="2750" spc="10" dirty="0">
                <a:latin typeface="Times New Roman"/>
                <a:cs typeface="Times New Roman"/>
              </a:rPr>
              <a:t>с</a:t>
            </a:r>
            <a:r>
              <a:rPr sz="2750" spc="75" dirty="0">
                <a:latin typeface="Times New Roman"/>
                <a:cs typeface="Times New Roman"/>
              </a:rPr>
              <a:t> </a:t>
            </a:r>
            <a:r>
              <a:rPr sz="2750" spc="-20" dirty="0">
                <a:latin typeface="Times New Roman"/>
                <a:cs typeface="Times New Roman"/>
              </a:rPr>
              <a:t>государственными	</a:t>
            </a:r>
            <a:r>
              <a:rPr sz="2750" spc="-10" dirty="0">
                <a:latin typeface="Times New Roman"/>
                <a:cs typeface="Times New Roman"/>
              </a:rPr>
              <a:t>наркологическими</a:t>
            </a:r>
            <a:endParaRPr sz="2750" dirty="0">
              <a:latin typeface="Times New Roman"/>
              <a:cs typeface="Times New Roman"/>
            </a:endParaRPr>
          </a:p>
          <a:p>
            <a:pPr marL="355600" marR="840105">
              <a:lnSpc>
                <a:spcPct val="100000"/>
              </a:lnSpc>
              <a:spcBef>
                <a:spcPts val="80"/>
              </a:spcBef>
            </a:pPr>
            <a:r>
              <a:rPr sz="2750" dirty="0">
                <a:latin typeface="Times New Roman"/>
                <a:cs typeface="Times New Roman"/>
              </a:rPr>
              <a:t>учреждениями,</a:t>
            </a:r>
            <a:r>
              <a:rPr sz="2750" spc="260" dirty="0">
                <a:latin typeface="Times New Roman"/>
                <a:cs typeface="Times New Roman"/>
              </a:rPr>
              <a:t> </a:t>
            </a:r>
            <a:r>
              <a:rPr sz="2750" spc="-5" dirty="0">
                <a:latin typeface="Times New Roman"/>
                <a:cs typeface="Times New Roman"/>
              </a:rPr>
              <a:t>узнайте</a:t>
            </a:r>
            <a:r>
              <a:rPr sz="2750" spc="170" dirty="0">
                <a:latin typeface="Times New Roman"/>
                <a:cs typeface="Times New Roman"/>
              </a:rPr>
              <a:t> </a:t>
            </a:r>
            <a:r>
              <a:rPr sz="2750" spc="10" dirty="0">
                <a:latin typeface="Times New Roman"/>
                <a:cs typeface="Times New Roman"/>
              </a:rPr>
              <a:t>у</a:t>
            </a:r>
            <a:r>
              <a:rPr sz="2750" spc="45" dirty="0">
                <a:latin typeface="Times New Roman"/>
                <a:cs typeface="Times New Roman"/>
              </a:rPr>
              <a:t> </a:t>
            </a:r>
            <a:r>
              <a:rPr sz="2750" spc="20" dirty="0">
                <a:latin typeface="Times New Roman"/>
                <a:cs typeface="Times New Roman"/>
              </a:rPr>
              <a:t>них</a:t>
            </a:r>
            <a:r>
              <a:rPr sz="2750" spc="15" dirty="0">
                <a:latin typeface="Times New Roman"/>
                <a:cs typeface="Times New Roman"/>
              </a:rPr>
              <a:t> </a:t>
            </a:r>
            <a:r>
              <a:rPr sz="2750" spc="-5" dirty="0">
                <a:latin typeface="Times New Roman"/>
                <a:cs typeface="Times New Roman"/>
              </a:rPr>
              <a:t>телефоны,</a:t>
            </a:r>
            <a:r>
              <a:rPr sz="2750" spc="335" dirty="0">
                <a:latin typeface="Times New Roman"/>
                <a:cs typeface="Times New Roman"/>
              </a:rPr>
              <a:t> </a:t>
            </a:r>
            <a:r>
              <a:rPr sz="2750" dirty="0">
                <a:latin typeface="Times New Roman"/>
                <a:cs typeface="Times New Roman"/>
              </a:rPr>
              <a:t>места</a:t>
            </a:r>
            <a:r>
              <a:rPr sz="2750" spc="170" dirty="0">
                <a:latin typeface="Times New Roman"/>
                <a:cs typeface="Times New Roman"/>
              </a:rPr>
              <a:t> </a:t>
            </a:r>
            <a:r>
              <a:rPr sz="2750" spc="-10" dirty="0">
                <a:latin typeface="Times New Roman"/>
                <a:cs typeface="Times New Roman"/>
              </a:rPr>
              <a:t>расположения, </a:t>
            </a:r>
            <a:r>
              <a:rPr sz="2750" spc="-670" dirty="0">
                <a:latin typeface="Times New Roman"/>
                <a:cs typeface="Times New Roman"/>
              </a:rPr>
              <a:t> </a:t>
            </a:r>
            <a:r>
              <a:rPr sz="2750" dirty="0" err="1">
                <a:latin typeface="Times New Roman"/>
                <a:cs typeface="Times New Roman"/>
              </a:rPr>
              <a:t>часы</a:t>
            </a:r>
            <a:r>
              <a:rPr sz="2750" spc="60" dirty="0">
                <a:latin typeface="Times New Roman"/>
                <a:cs typeface="Times New Roman"/>
              </a:rPr>
              <a:t> </a:t>
            </a:r>
            <a:r>
              <a:rPr sz="2750" spc="-5" dirty="0" err="1" smtClean="0">
                <a:latin typeface="Times New Roman"/>
                <a:cs typeface="Times New Roman"/>
              </a:rPr>
              <a:t>работы</a:t>
            </a:r>
            <a:endParaRPr sz="27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7083" y="0"/>
            <a:ext cx="11744960" cy="1270"/>
          </a:xfrm>
          <a:custGeom>
            <a:avLst/>
            <a:gdLst/>
            <a:ahLst/>
            <a:cxnLst/>
            <a:rect l="l" t="t" r="r" b="b"/>
            <a:pathLst>
              <a:path w="11744960" h="1270">
                <a:moveTo>
                  <a:pt x="0" y="648"/>
                </a:moveTo>
                <a:lnTo>
                  <a:pt x="11744916" y="648"/>
                </a:lnTo>
                <a:lnTo>
                  <a:pt x="11744916" y="0"/>
                </a:lnTo>
                <a:lnTo>
                  <a:pt x="0" y="0"/>
                </a:lnTo>
                <a:lnTo>
                  <a:pt x="0" y="648"/>
                </a:lnTo>
                <a:close/>
              </a:path>
            </a:pathLst>
          </a:custGeom>
          <a:solidFill>
            <a:srgbClr val="FCF9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>
                  <a:moveTo>
                    <a:pt x="64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47" y="6858000"/>
                  </a:lnTo>
                  <a:lnTo>
                    <a:pt x="647" y="0"/>
                  </a:lnTo>
                  <a:close/>
                </a:path>
                <a:path w="12192000" h="6858000">
                  <a:moveTo>
                    <a:pt x="12192000" y="442810"/>
                  </a:moveTo>
                  <a:lnTo>
                    <a:pt x="447078" y="442810"/>
                  </a:lnTo>
                  <a:lnTo>
                    <a:pt x="447078" y="6858000"/>
                  </a:lnTo>
                  <a:lnTo>
                    <a:pt x="12192000" y="6858000"/>
                  </a:lnTo>
                  <a:lnTo>
                    <a:pt x="12192000" y="442810"/>
                  </a:lnTo>
                  <a:close/>
                </a:path>
              </a:pathLst>
            </a:custGeom>
            <a:solidFill>
              <a:srgbClr val="FCF9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4" y="28"/>
              <a:ext cx="447040" cy="6854825"/>
            </a:xfrm>
            <a:custGeom>
              <a:avLst/>
              <a:gdLst/>
              <a:ahLst/>
              <a:cxnLst/>
              <a:rect l="l" t="t" r="r" b="b"/>
              <a:pathLst>
                <a:path w="447040" h="6854825">
                  <a:moveTo>
                    <a:pt x="0" y="0"/>
                  </a:moveTo>
                  <a:lnTo>
                    <a:pt x="0" y="6854777"/>
                  </a:lnTo>
                  <a:lnTo>
                    <a:pt x="446429" y="6854777"/>
                  </a:lnTo>
                  <a:lnTo>
                    <a:pt x="4464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4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419600"/>
              <a:ext cx="1295400" cy="2438400"/>
            </a:xfrm>
            <a:custGeom>
              <a:avLst/>
              <a:gdLst/>
              <a:ahLst/>
              <a:cxnLst/>
              <a:rect l="l" t="t" r="r" b="b"/>
              <a:pathLst>
                <a:path w="1295400" h="2438400">
                  <a:moveTo>
                    <a:pt x="0" y="0"/>
                  </a:moveTo>
                  <a:lnTo>
                    <a:pt x="0" y="2438400"/>
                  </a:lnTo>
                  <a:lnTo>
                    <a:pt x="1295400" y="2438400"/>
                  </a:lnTo>
                  <a:lnTo>
                    <a:pt x="1294959" y="2387076"/>
                  </a:lnTo>
                  <a:lnTo>
                    <a:pt x="1293642" y="2335963"/>
                  </a:lnTo>
                  <a:lnTo>
                    <a:pt x="1291456" y="2285069"/>
                  </a:lnTo>
                  <a:lnTo>
                    <a:pt x="1288407" y="2234400"/>
                  </a:lnTo>
                  <a:lnTo>
                    <a:pt x="1284504" y="2183964"/>
                  </a:lnTo>
                  <a:lnTo>
                    <a:pt x="1279752" y="2133768"/>
                  </a:lnTo>
                  <a:lnTo>
                    <a:pt x="1274159" y="2083818"/>
                  </a:lnTo>
                  <a:lnTo>
                    <a:pt x="1267733" y="2034121"/>
                  </a:lnTo>
                  <a:lnTo>
                    <a:pt x="1260480" y="1984685"/>
                  </a:lnTo>
                  <a:lnTo>
                    <a:pt x="1252408" y="1935517"/>
                  </a:lnTo>
                  <a:lnTo>
                    <a:pt x="1243523" y="1886623"/>
                  </a:lnTo>
                  <a:lnTo>
                    <a:pt x="1233832" y="1838011"/>
                  </a:lnTo>
                  <a:lnTo>
                    <a:pt x="1223343" y="1789688"/>
                  </a:lnTo>
                  <a:lnTo>
                    <a:pt x="1212064" y="1741661"/>
                  </a:lnTo>
                  <a:lnTo>
                    <a:pt x="1200000" y="1693936"/>
                  </a:lnTo>
                  <a:lnTo>
                    <a:pt x="1187159" y="1646521"/>
                  </a:lnTo>
                  <a:lnTo>
                    <a:pt x="1173548" y="1599423"/>
                  </a:lnTo>
                  <a:lnTo>
                    <a:pt x="1159174" y="1552649"/>
                  </a:lnTo>
                  <a:lnTo>
                    <a:pt x="1144045" y="1506206"/>
                  </a:lnTo>
                  <a:lnTo>
                    <a:pt x="1128167" y="1460100"/>
                  </a:lnTo>
                  <a:lnTo>
                    <a:pt x="1111548" y="1414340"/>
                  </a:lnTo>
                  <a:lnTo>
                    <a:pt x="1094194" y="1368932"/>
                  </a:lnTo>
                  <a:lnTo>
                    <a:pt x="1076114" y="1323882"/>
                  </a:lnTo>
                  <a:lnTo>
                    <a:pt x="1057313" y="1279199"/>
                  </a:lnTo>
                  <a:lnTo>
                    <a:pt x="1037799" y="1234889"/>
                  </a:lnTo>
                  <a:lnTo>
                    <a:pt x="1017579" y="1190959"/>
                  </a:lnTo>
                  <a:lnTo>
                    <a:pt x="996660" y="1147416"/>
                  </a:lnTo>
                  <a:lnTo>
                    <a:pt x="975049" y="1104267"/>
                  </a:lnTo>
                  <a:lnTo>
                    <a:pt x="952754" y="1061519"/>
                  </a:lnTo>
                  <a:lnTo>
                    <a:pt x="929781" y="1019180"/>
                  </a:lnTo>
                  <a:lnTo>
                    <a:pt x="906138" y="977255"/>
                  </a:lnTo>
                  <a:lnTo>
                    <a:pt x="881832" y="935753"/>
                  </a:lnTo>
                  <a:lnTo>
                    <a:pt x="856869" y="894681"/>
                  </a:lnTo>
                  <a:lnTo>
                    <a:pt x="831257" y="854044"/>
                  </a:lnTo>
                  <a:lnTo>
                    <a:pt x="805003" y="813852"/>
                  </a:lnTo>
                  <a:lnTo>
                    <a:pt x="778114" y="774109"/>
                  </a:lnTo>
                  <a:lnTo>
                    <a:pt x="750598" y="734824"/>
                  </a:lnTo>
                  <a:lnTo>
                    <a:pt x="722461" y="696003"/>
                  </a:lnTo>
                  <a:lnTo>
                    <a:pt x="693710" y="657654"/>
                  </a:lnTo>
                  <a:lnTo>
                    <a:pt x="664352" y="619783"/>
                  </a:lnTo>
                  <a:lnTo>
                    <a:pt x="634396" y="582398"/>
                  </a:lnTo>
                  <a:lnTo>
                    <a:pt x="603846" y="545506"/>
                  </a:lnTo>
                  <a:lnTo>
                    <a:pt x="572712" y="509113"/>
                  </a:lnTo>
                  <a:lnTo>
                    <a:pt x="541000" y="473227"/>
                  </a:lnTo>
                  <a:lnTo>
                    <a:pt x="508716" y="437854"/>
                  </a:lnTo>
                  <a:lnTo>
                    <a:pt x="475869" y="403002"/>
                  </a:lnTo>
                  <a:lnTo>
                    <a:pt x="442465" y="368678"/>
                  </a:lnTo>
                  <a:lnTo>
                    <a:pt x="408511" y="334888"/>
                  </a:lnTo>
                  <a:lnTo>
                    <a:pt x="374015" y="301640"/>
                  </a:lnTo>
                  <a:lnTo>
                    <a:pt x="338983" y="268942"/>
                  </a:lnTo>
                  <a:lnTo>
                    <a:pt x="303423" y="236798"/>
                  </a:lnTo>
                  <a:lnTo>
                    <a:pt x="267342" y="205218"/>
                  </a:lnTo>
                  <a:lnTo>
                    <a:pt x="230746" y="174208"/>
                  </a:lnTo>
                  <a:lnTo>
                    <a:pt x="193643" y="143775"/>
                  </a:lnTo>
                  <a:lnTo>
                    <a:pt x="156041" y="113925"/>
                  </a:lnTo>
                  <a:lnTo>
                    <a:pt x="117945" y="84667"/>
                  </a:lnTo>
                  <a:lnTo>
                    <a:pt x="79364" y="56006"/>
                  </a:lnTo>
                  <a:lnTo>
                    <a:pt x="40304" y="279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D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2107" y="647"/>
              <a:ext cx="11790045" cy="442595"/>
            </a:xfrm>
            <a:custGeom>
              <a:avLst/>
              <a:gdLst/>
              <a:ahLst/>
              <a:cxnLst/>
              <a:rect l="l" t="t" r="r" b="b"/>
              <a:pathLst>
                <a:path w="11790045" h="442595">
                  <a:moveTo>
                    <a:pt x="11789892" y="442160"/>
                  </a:moveTo>
                  <a:lnTo>
                    <a:pt x="11789892" y="44"/>
                  </a:lnTo>
                  <a:lnTo>
                    <a:pt x="2" y="0"/>
                  </a:lnTo>
                  <a:lnTo>
                    <a:pt x="0" y="442116"/>
                  </a:lnTo>
                  <a:lnTo>
                    <a:pt x="11789892" y="442160"/>
                  </a:lnTo>
                  <a:close/>
                </a:path>
              </a:pathLst>
            </a:custGeom>
            <a:solidFill>
              <a:srgbClr val="D2D4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6"/>
              <a:ext cx="1933024" cy="194434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00050" y="4933950"/>
              <a:ext cx="771525" cy="771525"/>
            </a:xfrm>
            <a:custGeom>
              <a:avLst/>
              <a:gdLst/>
              <a:ahLst/>
              <a:cxnLst/>
              <a:rect l="l" t="t" r="r" b="b"/>
              <a:pathLst>
                <a:path w="771525" h="771525">
                  <a:moveTo>
                    <a:pt x="385762" y="0"/>
                  </a:moveTo>
                  <a:lnTo>
                    <a:pt x="337372" y="3005"/>
                  </a:lnTo>
                  <a:lnTo>
                    <a:pt x="290776" y="11782"/>
                  </a:lnTo>
                  <a:lnTo>
                    <a:pt x="246335" y="25968"/>
                  </a:lnTo>
                  <a:lnTo>
                    <a:pt x="204411" y="45201"/>
                  </a:lnTo>
                  <a:lnTo>
                    <a:pt x="165366" y="69121"/>
                  </a:lnTo>
                  <a:lnTo>
                    <a:pt x="129560" y="97366"/>
                  </a:lnTo>
                  <a:lnTo>
                    <a:pt x="97356" y="129575"/>
                  </a:lnTo>
                  <a:lnTo>
                    <a:pt x="69114" y="165386"/>
                  </a:lnTo>
                  <a:lnTo>
                    <a:pt x="45197" y="204438"/>
                  </a:lnTo>
                  <a:lnTo>
                    <a:pt x="25965" y="246369"/>
                  </a:lnTo>
                  <a:lnTo>
                    <a:pt x="11781" y="290818"/>
                  </a:lnTo>
                  <a:lnTo>
                    <a:pt x="3005" y="337424"/>
                  </a:lnTo>
                  <a:lnTo>
                    <a:pt x="0" y="385825"/>
                  </a:lnTo>
                  <a:lnTo>
                    <a:pt x="3005" y="434200"/>
                  </a:lnTo>
                  <a:lnTo>
                    <a:pt x="11781" y="480783"/>
                  </a:lnTo>
                  <a:lnTo>
                    <a:pt x="25965" y="525213"/>
                  </a:lnTo>
                  <a:lnTo>
                    <a:pt x="45197" y="567128"/>
                  </a:lnTo>
                  <a:lnTo>
                    <a:pt x="69114" y="606168"/>
                  </a:lnTo>
                  <a:lnTo>
                    <a:pt x="97356" y="641969"/>
                  </a:lnTo>
                  <a:lnTo>
                    <a:pt x="129560" y="674170"/>
                  </a:lnTo>
                  <a:lnTo>
                    <a:pt x="165366" y="702410"/>
                  </a:lnTo>
                  <a:lnTo>
                    <a:pt x="204411" y="726327"/>
                  </a:lnTo>
                  <a:lnTo>
                    <a:pt x="246335" y="745558"/>
                  </a:lnTo>
                  <a:lnTo>
                    <a:pt x="290776" y="759743"/>
                  </a:lnTo>
                  <a:lnTo>
                    <a:pt x="337372" y="768519"/>
                  </a:lnTo>
                  <a:lnTo>
                    <a:pt x="385762" y="771525"/>
                  </a:lnTo>
                  <a:lnTo>
                    <a:pt x="434152" y="768519"/>
                  </a:lnTo>
                  <a:lnTo>
                    <a:pt x="480748" y="759743"/>
                  </a:lnTo>
                  <a:lnTo>
                    <a:pt x="525189" y="745558"/>
                  </a:lnTo>
                  <a:lnTo>
                    <a:pt x="567113" y="726327"/>
                  </a:lnTo>
                  <a:lnTo>
                    <a:pt x="606158" y="702410"/>
                  </a:lnTo>
                  <a:lnTo>
                    <a:pt x="641964" y="674170"/>
                  </a:lnTo>
                  <a:lnTo>
                    <a:pt x="674168" y="641969"/>
                  </a:lnTo>
                  <a:lnTo>
                    <a:pt x="702410" y="606168"/>
                  </a:lnTo>
                  <a:lnTo>
                    <a:pt x="726327" y="567128"/>
                  </a:lnTo>
                  <a:lnTo>
                    <a:pt x="745559" y="525213"/>
                  </a:lnTo>
                  <a:lnTo>
                    <a:pt x="759743" y="480783"/>
                  </a:lnTo>
                  <a:lnTo>
                    <a:pt x="768519" y="434200"/>
                  </a:lnTo>
                  <a:lnTo>
                    <a:pt x="771525" y="385825"/>
                  </a:lnTo>
                  <a:lnTo>
                    <a:pt x="768519" y="337424"/>
                  </a:lnTo>
                  <a:lnTo>
                    <a:pt x="759743" y="290818"/>
                  </a:lnTo>
                  <a:lnTo>
                    <a:pt x="745559" y="246369"/>
                  </a:lnTo>
                  <a:lnTo>
                    <a:pt x="726327" y="204438"/>
                  </a:lnTo>
                  <a:lnTo>
                    <a:pt x="702410" y="165386"/>
                  </a:lnTo>
                  <a:lnTo>
                    <a:pt x="674168" y="129575"/>
                  </a:lnTo>
                  <a:lnTo>
                    <a:pt x="641964" y="97366"/>
                  </a:lnTo>
                  <a:lnTo>
                    <a:pt x="606158" y="69121"/>
                  </a:lnTo>
                  <a:lnTo>
                    <a:pt x="567113" y="45201"/>
                  </a:lnTo>
                  <a:lnTo>
                    <a:pt x="525189" y="25968"/>
                  </a:lnTo>
                  <a:lnTo>
                    <a:pt x="480748" y="11782"/>
                  </a:lnTo>
                  <a:lnTo>
                    <a:pt x="434152" y="3005"/>
                  </a:lnTo>
                  <a:lnTo>
                    <a:pt x="385762" y="0"/>
                  </a:lnTo>
                  <a:close/>
                </a:path>
              </a:pathLst>
            </a:custGeom>
            <a:solidFill>
              <a:srgbClr val="1F2C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630679" y="1469136"/>
            <a:ext cx="881189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ПОЛЕЗНЫЕ</a:t>
            </a:r>
            <a:r>
              <a:rPr spc="-75" dirty="0"/>
              <a:t> </a:t>
            </a:r>
            <a:r>
              <a:rPr dirty="0"/>
              <a:t>НОМЕРА</a:t>
            </a:r>
            <a:r>
              <a:rPr spc="-40" dirty="0"/>
              <a:t> </a:t>
            </a:r>
            <a:r>
              <a:rPr spc="5" dirty="0"/>
              <a:t>ТЕЛЕФОНОВ</a:t>
            </a: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19225" y="2533650"/>
            <a:ext cx="10010775" cy="3267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207</Words>
  <Application>Microsoft Office PowerPoint</Application>
  <PresentationFormat>Широкоэкранный</PresentationFormat>
  <Paragraphs>31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 Black</vt:lpstr>
      <vt:lpstr>Arial MT</vt:lpstr>
      <vt:lpstr>Calibri</vt:lpstr>
      <vt:lpstr>Calibri Light</vt:lpstr>
      <vt:lpstr>Times New Roman</vt:lpstr>
      <vt:lpstr>Office Theme</vt:lpstr>
      <vt:lpstr>НАРКОТИКИ</vt:lpstr>
      <vt:lpstr>ЧТО ЕСТЬ НАРКОТИК?</vt:lpstr>
      <vt:lpstr>ДАЖЕ ПРЕКРАТИВ УПОТРЕБЛЕНИЕ,  БЫВШИМ НАРКОМАНАМ ОЧЕНЬ</vt:lpstr>
      <vt:lpstr>ФАКТОРЫ ВЫЯВЛЕНИЯ  НАРКОЗАВИСИМЫХ СТУДЕНТОВ</vt:lpstr>
      <vt:lpstr>В СЛУЧАЕ ПОДОЗРЕНИЯ В  УПОТРЕБЛЕНИИ  СТУДЕНТОМ ПСИХОАКТИВНЫХ ВЕЩЕСТВ</vt:lpstr>
      <vt:lpstr>КАК ДЕЙСТВОВАТЬ?</vt:lpstr>
      <vt:lpstr>РАБОТА ПРЕПОДАВАТЕЛЯ С  НЕСОВЕРШЕННОЛЕТНИМ</vt:lpstr>
      <vt:lpstr>ПОЛЕЗНЫЕ НОМЕРА ТЕЛЕФОНОВ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НАРКОТИКИ</dc:title>
  <cp:lastModifiedBy>Скачкова Светлана Ивановна</cp:lastModifiedBy>
  <cp:revision>1</cp:revision>
  <dcterms:created xsi:type="dcterms:W3CDTF">2024-05-06T10:18:26Z</dcterms:created>
  <dcterms:modified xsi:type="dcterms:W3CDTF">2024-05-06T11:01:35Z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2024-04-18T00:00:00Z</vt:filetime>
  </property>
  <property fmtid="{D5CDD505-2E9C-101B-9397-08002B2CF9AE}" pid="3" name="LastSaved">
    <vt:filetime>2024-05-06T00:00:00Z</vt:filetime>
  </property>
</Properties>
</file>